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7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69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9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6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1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96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6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5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93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5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C5CC-D761-4919-A6FA-A06FE7BE67F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850B3-5453-478F-AB59-BFE1E1D80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8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6913" y="3236119"/>
            <a:ext cx="9144000" cy="2387600"/>
          </a:xfrm>
        </p:spPr>
        <p:txBody>
          <a:bodyPr>
            <a:noAutofit/>
          </a:bodyPr>
          <a:lstStyle/>
          <a:p>
            <a:r>
              <a:rPr lang="fr-FR" sz="3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675</a:t>
            </a:r>
            <a:endParaRPr lang="fr-FR" sz="3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1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Indreo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an-</a:t>
            </a:r>
            <a:r>
              <a:rPr lang="en-GB" sz="9600" b="1" dirty="0" err="1" smtClean="0">
                <a:effectLst/>
              </a:rPr>
              <a:t>danitra</a:t>
            </a:r>
            <a:r>
              <a:rPr lang="en-GB" sz="9600" b="1" dirty="0" smtClean="0">
                <a:effectLst/>
              </a:rPr>
              <a:t/>
            </a:r>
            <a:br>
              <a:rPr lang="en-GB" sz="9600" b="1" dirty="0" smtClean="0">
                <a:effectLst/>
              </a:rPr>
            </a:b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fr-FR" sz="9600" b="1" dirty="0"/>
              <a:t> </a:t>
            </a:r>
            <a:r>
              <a:rPr lang="en-GB" sz="9600" b="1" dirty="0" err="1" smtClean="0">
                <a:effectLst/>
              </a:rPr>
              <a:t>olo-marobe</a:t>
            </a:r>
            <a:r>
              <a:rPr lang="en-GB" sz="9600" b="1" dirty="0" smtClean="0">
                <a:effectLst/>
              </a:rPr>
              <a:t>,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err="1" smtClean="0">
                <a:effectLst/>
              </a:rPr>
              <a:t>Mitsangana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manatrika</a:t>
            </a:r>
            <a:r>
              <a:rPr lang="en-GB" sz="9600" b="1" dirty="0" smtClean="0">
                <a:effectLst/>
              </a:rPr>
              <a:t> </a:t>
            </a:r>
            <a:br>
              <a:rPr lang="en-GB" sz="9600" b="1" dirty="0" smtClean="0">
                <a:effectLst/>
              </a:rPr>
            </a:b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fr-FR" sz="9600" b="1" dirty="0"/>
              <a:t> </a:t>
            </a:r>
            <a:r>
              <a:rPr lang="en-GB" sz="9600" b="1" dirty="0" err="1" smtClean="0">
                <a:effectLst/>
              </a:rPr>
              <a:t>Zanakondry</a:t>
            </a:r>
            <a:r>
              <a:rPr lang="en-GB" sz="9600" b="1" dirty="0" smtClean="0">
                <a:effectLst/>
              </a:rPr>
              <a:t>, re ! 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6664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GB" sz="9600" b="1" dirty="0" err="1" smtClean="0">
                <a:effectLst/>
              </a:rPr>
              <a:t>Akanjo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fotsy</a:t>
            </a:r>
            <a:r>
              <a:rPr lang="en-GB" sz="9600" b="1" dirty="0" smtClean="0">
                <a:effectLst/>
              </a:rPr>
              <a:t> lava no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err="1" smtClean="0">
                <a:effectLst/>
              </a:rPr>
              <a:t>anaovany</a:t>
            </a:r>
            <a:r>
              <a:rPr lang="en-GB" sz="9600" b="1" dirty="0" smtClean="0">
                <a:effectLst/>
              </a:rPr>
              <a:t>,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sampa-palma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fandresena</a:t>
            </a:r>
            <a:r>
              <a:rPr lang="fr-FR" sz="9600" b="1" dirty="0"/>
              <a:t> </a:t>
            </a:r>
            <a:r>
              <a:rPr lang="en-GB" sz="9600" b="1" dirty="0" smtClean="0">
                <a:effectLst/>
              </a:rPr>
              <a:t>no </a:t>
            </a:r>
            <a:br>
              <a:rPr lang="en-GB" sz="9600" b="1" dirty="0" smtClean="0">
                <a:effectLst/>
              </a:rPr>
            </a:br>
            <a:r>
              <a:rPr lang="en-GB" sz="9600" b="1" dirty="0" smtClean="0">
                <a:effectLst/>
              </a:rPr>
              <a:t>an-</a:t>
            </a:r>
            <a:r>
              <a:rPr lang="en-GB" sz="9600" b="1" dirty="0" err="1" smtClean="0">
                <a:effectLst/>
              </a:rPr>
              <a:t>tànany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108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</a:t>
            </a:r>
            <a:r>
              <a:rPr lang="en-GB" sz="9600" b="1" dirty="0" smtClean="0">
                <a:effectLst/>
              </a:rPr>
              <a:t> moa </a:t>
            </a:r>
            <a:r>
              <a:rPr lang="en-GB" sz="9600" b="1" dirty="0" err="1" smtClean="0">
                <a:effectLst/>
              </a:rPr>
              <a:t>ireo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ary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avy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taiza</a:t>
            </a:r>
            <a:r>
              <a:rPr lang="en-GB" sz="9600" b="1" dirty="0" smtClean="0">
                <a:effectLst/>
              </a:rPr>
              <a:t> re ?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Ireny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dia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avy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tamim</a:t>
            </a:r>
            <a:r>
              <a:rPr lang="en-GB" sz="9600" b="1" dirty="0" smtClean="0">
                <a:effectLst/>
              </a:rPr>
              <a:t>-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err="1" smtClean="0">
                <a:effectLst/>
              </a:rPr>
              <a:t>pahoriam</a:t>
            </a:r>
            <a:r>
              <a:rPr lang="en-GB" sz="9600" b="1" dirty="0" smtClean="0">
                <a:effectLst/>
              </a:rPr>
              <a:t>-be,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972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 err="1" smtClean="0">
                <a:effectLst/>
              </a:rPr>
              <a:t>Nanasa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namotsy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fr-FR" sz="8800" b="1" dirty="0" smtClean="0"/>
              <a:t> </a:t>
            </a:r>
            <a:r>
              <a:rPr lang="en-GB" sz="8800" b="1" dirty="0" err="1" smtClean="0">
                <a:effectLst/>
              </a:rPr>
              <a:t>ankanjony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smtClean="0">
                <a:effectLst/>
              </a:rPr>
              <a:t>   Tao </a:t>
            </a:r>
            <a:r>
              <a:rPr lang="en-GB" sz="8800" b="1" dirty="0" err="1" smtClean="0">
                <a:effectLst/>
              </a:rPr>
              <a:t>amin-dran’ny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Zanakondry</a:t>
            </a:r>
            <a:r>
              <a:rPr lang="en-GB" sz="8800" b="1" dirty="0" smtClean="0">
                <a:effectLst/>
              </a:rPr>
              <a:t>,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i="1" dirty="0" err="1" smtClean="0"/>
              <a:t>I</a:t>
            </a:r>
            <a:r>
              <a:rPr lang="en-GB" sz="8800" b="1" dirty="0" err="1" smtClean="0"/>
              <a:t>zay</a:t>
            </a:r>
            <a:r>
              <a:rPr lang="en-GB" sz="8800" b="1" dirty="0" smtClean="0"/>
              <a:t> </a:t>
            </a:r>
            <a:r>
              <a:rPr lang="en-GB" sz="8800" b="1" dirty="0" err="1" smtClean="0">
                <a:effectLst/>
              </a:rPr>
              <a:t>Mpanavony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7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870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maloto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lang="fr-FR" sz="7200" b="1" dirty="0"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an-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danitra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masina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sady</a:t>
            </a:r>
            <a:r>
              <a:rPr lang="fr-FR" sz="7200" b="1" dirty="0" smtClean="0"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sambatra</a:t>
            </a:r>
            <a:endParaRPr kumimoji="0" lang="en-GB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6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723672"/>
            <a:ext cx="12192000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Mihira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fiderana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fisaorana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smtClean="0">
                <a:effectLst/>
              </a:rPr>
              <a:t>   No </a:t>
            </a:r>
            <a:r>
              <a:rPr lang="en-GB" sz="9600" b="1" dirty="0" err="1" smtClean="0">
                <a:effectLst/>
              </a:rPr>
              <a:t>zavatra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ataony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amim-pifaliana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147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45270"/>
            <a:ext cx="121920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Endrey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maniry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mafy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fr-FR" sz="8800" b="1" dirty="0"/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isany</a:t>
            </a:r>
            <a:r>
              <a:rPr lang="en-GB" sz="8800" b="1" dirty="0" smtClean="0">
                <a:effectLst/>
              </a:rPr>
              <a:t>,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Hiaraka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hihoby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hifaly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fr-FR" sz="8800" b="1" dirty="0" smtClean="0">
                <a:effectLst/>
              </a:rPr>
              <a:t>     </a:t>
            </a:r>
            <a:r>
              <a:rPr lang="en-GB" sz="8800" b="1" dirty="0" err="1" smtClean="0">
                <a:effectLst/>
              </a:rPr>
              <a:t>Aminy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855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723671"/>
            <a:ext cx="12192000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Anefa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an’ny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</a:t>
            </a:r>
            <a:r>
              <a:rPr lang="en-GB" sz="9600" b="1" dirty="0" smtClean="0">
                <a:effectLst/>
              </a:rPr>
              <a:t> </a:t>
            </a:r>
            <a:br>
              <a:rPr lang="en-GB" sz="9600" b="1" dirty="0" smtClean="0">
                <a:effectLst/>
              </a:rPr>
            </a:b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fotoana</a:t>
            </a:r>
            <a:r>
              <a:rPr lang="en-GB" sz="9600" b="1" dirty="0" smtClean="0">
                <a:effectLst/>
              </a:rPr>
              <a:t>,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dia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Izy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manendry</a:t>
            </a:r>
            <a:r>
              <a:rPr lang="fr-FR" sz="9600" b="1" dirty="0" smtClean="0">
                <a:effectLst/>
              </a:rPr>
              <a:t/>
            </a:r>
            <a:br>
              <a:rPr lang="fr-FR" sz="9600" b="1" dirty="0" smtClean="0">
                <a:effectLst/>
              </a:rPr>
            </a:b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hodiana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9373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675</vt:lpstr>
      <vt:lpstr>1. Indreo ao an-danitra  ny olo-marobe, Mitsangana manatrika  ny  Zanakondry, re ! </vt:lpstr>
      <vt:lpstr>Akanjo fotsy lava no anaovany,    Ka sampa-palma fandresena no  an-tànany.</vt:lpstr>
      <vt:lpstr>2. Ka iza moa ireo, ary avy taiza re ?    Ireny dia avy tamim- pahoriam-be,</vt:lpstr>
      <vt:lpstr>Nanasa sy namotsy ny ankanjony    Tao amin-dran’ny Zanakondry, Izay Mpanavony.</vt:lpstr>
      <vt:lpstr>3 Ny tia ny maloto tsy ho ao an-danitra,    Fa masina ny tonga any, sady sambatra</vt:lpstr>
      <vt:lpstr>Mihira fiderana sy fisaorana    No zavatra ataony amim-pifaliana.</vt:lpstr>
      <vt:lpstr>4. Endrey, maniry mafy aho mba ho isany,    Hiaraka hihoby sy hifaly      Aminy ;</vt:lpstr>
      <vt:lpstr>Anefa an’ny Tompo  ny fotoana,    Ka dia Izy no manendry ny hodiana.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675</dc:title>
  <dc:creator>Solofo</dc:creator>
  <cp:lastModifiedBy>Solofo</cp:lastModifiedBy>
  <cp:revision>1</cp:revision>
  <dcterms:created xsi:type="dcterms:W3CDTF">2014-11-06T08:50:20Z</dcterms:created>
  <dcterms:modified xsi:type="dcterms:W3CDTF">2014-11-06T08:50:31Z</dcterms:modified>
</cp:coreProperties>
</file>