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4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46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44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63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74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84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50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32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98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77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45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4CD34-89C8-46AC-BC00-8F3E35961570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25D25-FBBA-4356-ADED-3C8BAB77B4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47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2588" y="2622550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678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7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. </a:t>
            </a:r>
            <a:r>
              <a:rPr lang="en-GB" sz="8000" b="1" dirty="0" err="1" smtClean="0">
                <a:effectLst/>
              </a:rPr>
              <a:t>Hajao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olo-masina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>
                <a:effectLst/>
              </a:rPr>
              <a:t>Mpanaraka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Tomponao</a:t>
            </a:r>
            <a:r>
              <a:rPr lang="en-GB" sz="8000" b="1" dirty="0" smtClean="0">
                <a:effectLst/>
              </a:rPr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>
                <a:effectLst/>
              </a:rPr>
              <a:t>Miely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Manerana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Izao</a:t>
            </a:r>
            <a:r>
              <a:rPr lang="en-GB" sz="8000" b="1" dirty="0" smtClean="0"/>
              <a:t> </a:t>
            </a:r>
            <a:r>
              <a:rPr lang="en-GB" sz="8000" b="1" dirty="0" err="1"/>
              <a:t>tontolo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 </a:t>
            </a:r>
            <a:r>
              <a:rPr lang="en-GB" sz="8000" b="1" dirty="0" smtClean="0"/>
              <a:t>;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67311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820637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Ireo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ohatra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3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tokony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harahinao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3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olon-dehibe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lang="fr-FR" sz="13800" b="1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zaza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0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hianao</a:t>
            </a:r>
            <a:r>
              <a:rPr kumimoji="0" lang="en-GB" sz="80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en-GB" sz="287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45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74417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Ireo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ohatra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6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tokony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harahinao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166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olon-dehibe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lang="fr-FR" sz="16600" b="1" dirty="0" smtClean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zaza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88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hianao</a:t>
            </a:r>
            <a:r>
              <a:rPr kumimoji="0" lang="en-GB" sz="88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;</a:t>
            </a:r>
            <a:endParaRPr kumimoji="0" lang="en-GB" sz="34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5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02692"/>
            <a:ext cx="12192000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8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betsaka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isany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Na </a:t>
            </a:r>
            <a:r>
              <a:rPr lang="en-GB" sz="8800" b="1" dirty="0" err="1" smtClean="0">
                <a:effectLst/>
              </a:rPr>
              <a:t>atý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danitra</a:t>
            </a:r>
            <a:r>
              <a:rPr lang="en-GB" sz="8800" b="1" dirty="0" smtClean="0">
                <a:effectLst/>
              </a:rPr>
              <a:t> </a:t>
            </a:r>
          </a:p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Rainy </a:t>
            </a:r>
            <a:r>
              <a:rPr lang="en-GB" sz="8800" b="1" dirty="0" err="1" smtClean="0">
                <a:effectLst/>
              </a:rPr>
              <a:t>kosa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iray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Andriamanitra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17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74417"/>
            <a:ext cx="12192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Ireo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maro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namanao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Miantso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koa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Hiaraka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hiezaka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Hankao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danitra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51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28196"/>
            <a:ext cx="1219200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dia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miezaha</a:t>
            </a:r>
            <a:r>
              <a:rPr lang="en-GB" sz="9600" b="1" dirty="0" smtClean="0">
                <a:effectLst/>
              </a:rPr>
              <a:t> re,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aza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kivy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hianao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Jereo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aloha </a:t>
            </a:r>
            <a:r>
              <a:rPr lang="en-GB" sz="9600" b="1" dirty="0" err="1" smtClean="0">
                <a:effectLst/>
              </a:rPr>
              <a:t>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loka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anao</a:t>
            </a:r>
            <a:r>
              <a:rPr lang="en-GB" sz="9600" b="1" dirty="0" smtClean="0"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259069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Grand écran</PresentationFormat>
  <Paragraphs>22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678</vt:lpstr>
      <vt:lpstr>1. Hajao ny olo-masina Mpanaraka ny Tomponao, Miely sy Manerana Izao tontolo izao ;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678</dc:title>
  <dc:creator>Solofo</dc:creator>
  <cp:lastModifiedBy>Solofo</cp:lastModifiedBy>
  <cp:revision>1</cp:revision>
  <dcterms:created xsi:type="dcterms:W3CDTF">2014-11-07T06:52:47Z</dcterms:created>
  <dcterms:modified xsi:type="dcterms:W3CDTF">2014-11-07T06:52:57Z</dcterms:modified>
</cp:coreProperties>
</file>