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20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39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9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69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56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88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2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1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33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02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C7136-2864-4746-993B-B093DBE9DBE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8D89-C557-4D6C-AA11-D78D33DA86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5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6875" y="2679701"/>
            <a:ext cx="9144000" cy="2387600"/>
          </a:xfrm>
        </p:spPr>
        <p:txBody>
          <a:bodyPr>
            <a:noAutofit/>
          </a:bodyPr>
          <a:lstStyle/>
          <a:p>
            <a:r>
              <a:rPr lang="fr-FR" sz="23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679</a:t>
            </a:r>
            <a:endParaRPr lang="fr-FR" sz="23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24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08677"/>
            <a:ext cx="1219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i="1" dirty="0" smtClean="0">
                <a:effectLst/>
              </a:rPr>
              <a:t>:,: </a:t>
            </a:r>
            <a:r>
              <a:rPr lang="en-GB" sz="8800" b="1" i="1" dirty="0" err="1" smtClean="0">
                <a:effectLst/>
              </a:rPr>
              <a:t>Dera</a:t>
            </a:r>
            <a:r>
              <a:rPr lang="en-GB" sz="8800" b="1" i="1" dirty="0" smtClean="0">
                <a:effectLst/>
              </a:rPr>
              <a:t>, </a:t>
            </a:r>
            <a:r>
              <a:rPr lang="en-GB" sz="8800" b="1" i="1" dirty="0" err="1" smtClean="0">
                <a:effectLst/>
              </a:rPr>
              <a:t>dera</a:t>
            </a:r>
            <a:r>
              <a:rPr lang="en-GB" sz="8800" b="1" i="1" dirty="0" smtClean="0">
                <a:effectLst/>
              </a:rPr>
              <a:t>, </a:t>
            </a:r>
            <a:r>
              <a:rPr lang="en-GB" sz="8800" b="1" i="1" dirty="0" err="1" smtClean="0">
                <a:effectLst/>
              </a:rPr>
              <a:t>haleloia</a:t>
            </a:r>
            <a:r>
              <a:rPr lang="en-GB" sz="8800" b="1" i="1" dirty="0" smtClean="0">
                <a:effectLst/>
              </a:rPr>
              <a:t> :,: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An’Andriamanitsika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/>
              <a:t>Izay</a:t>
            </a:r>
            <a:r>
              <a:rPr lang="en-GB" sz="8800" b="1" i="1" dirty="0" smtClean="0"/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ambony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.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487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877788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« Moa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te-hiara-dia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?</a:t>
            </a:r>
            <a:endParaRPr kumimoji="0" lang="fr-FR" sz="13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Moa te-</a:t>
            </a:r>
            <a:r>
              <a:rPr kumimoji="0" lang="fr-FR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hiara</a:t>
            </a:r>
            <a:r>
              <a:rPr kumimoji="0" lang="fr-FR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-dia,</a:t>
            </a:r>
            <a:endParaRPr kumimoji="0" lang="fr-FR" sz="13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O,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ry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havana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malala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13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Kanana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? »</a:t>
            </a:r>
            <a:endParaRPr kumimoji="0" lang="en-GB" sz="287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1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877789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8000" b="1" dirty="0" smtClean="0">
                <a:effectLst/>
              </a:rPr>
              <a:t>« </a:t>
            </a:r>
            <a:r>
              <a:rPr lang="fr-FR" sz="8000" b="1" dirty="0" err="1" smtClean="0">
                <a:effectLst/>
              </a:rPr>
              <a:t>Eny</a:t>
            </a:r>
            <a:r>
              <a:rPr lang="fr-FR" sz="8000" b="1" dirty="0" smtClean="0">
                <a:effectLst/>
              </a:rPr>
              <a:t>, te-</a:t>
            </a:r>
            <a:r>
              <a:rPr lang="fr-FR" sz="8000" b="1" dirty="0" err="1" smtClean="0">
                <a:effectLst/>
              </a:rPr>
              <a:t>hiara</a:t>
            </a:r>
            <a:r>
              <a:rPr lang="fr-FR" sz="8000" b="1" dirty="0" smtClean="0">
                <a:effectLst/>
              </a:rPr>
              <a:t>-dia,</a:t>
            </a:r>
          </a:p>
          <a:p>
            <a:pPr algn="ctr"/>
            <a:r>
              <a:rPr lang="fr-FR" sz="8000" b="1" dirty="0" err="1" smtClean="0">
                <a:effectLst/>
              </a:rPr>
              <a:t>Eny</a:t>
            </a:r>
            <a:r>
              <a:rPr lang="fr-FR" sz="8000" b="1" dirty="0" smtClean="0">
                <a:effectLst/>
              </a:rPr>
              <a:t>, te-</a:t>
            </a:r>
            <a:r>
              <a:rPr lang="fr-FR" sz="8000" b="1" dirty="0" err="1" smtClean="0">
                <a:effectLst/>
              </a:rPr>
              <a:t>hiara</a:t>
            </a:r>
            <a:r>
              <a:rPr lang="fr-FR" sz="8000" b="1" dirty="0" smtClean="0">
                <a:effectLst/>
              </a:rPr>
              <a:t>-dia,</a:t>
            </a:r>
          </a:p>
          <a:p>
            <a:pPr algn="ctr"/>
            <a:r>
              <a:rPr lang="fr-FR" sz="8000" b="1" dirty="0" smtClean="0">
                <a:effectLst/>
              </a:rPr>
              <a:t>Fa </a:t>
            </a:r>
            <a:r>
              <a:rPr lang="fr-FR" sz="8000" b="1" dirty="0" err="1" smtClean="0">
                <a:effectLst/>
              </a:rPr>
              <a:t>antsoin’Ilay</a:t>
            </a:r>
            <a:r>
              <a:rPr lang="fr-FR" sz="8000" b="1" dirty="0" smtClean="0">
                <a:effectLst/>
              </a:rPr>
              <a:t> </a:t>
            </a:r>
            <a:r>
              <a:rPr lang="fr-FR" sz="8000" b="1" dirty="0" err="1" smtClean="0">
                <a:effectLst/>
              </a:rPr>
              <a:t>Mpamonjy</a:t>
            </a:r>
            <a:endParaRPr lang="fr-FR" sz="8000" b="1" dirty="0" smtClean="0">
              <a:effectLst/>
            </a:endParaRPr>
          </a:p>
          <a:p>
            <a:pPr algn="ctr"/>
            <a:r>
              <a:rPr lang="fr-FR" sz="8000" b="1" dirty="0" smtClean="0">
                <a:effectLst/>
              </a:rPr>
              <a:t>Ho </a:t>
            </a:r>
            <a:r>
              <a:rPr lang="fr-FR" sz="8000" b="1" dirty="0" err="1" smtClean="0">
                <a:effectLst/>
              </a:rPr>
              <a:t>ao</a:t>
            </a:r>
            <a:r>
              <a:rPr lang="fr-FR" sz="8000" b="1" dirty="0" smtClean="0">
                <a:effectLst/>
              </a:rPr>
              <a:t> </a:t>
            </a:r>
            <a:r>
              <a:rPr lang="fr-FR" sz="8000" b="1" dirty="0" err="1" smtClean="0">
                <a:effectLst/>
              </a:rPr>
              <a:t>Kanana</a:t>
            </a:r>
            <a:r>
              <a:rPr lang="fr-FR" sz="8000" b="1" dirty="0" smtClean="0">
                <a:effectLst/>
              </a:rPr>
              <a:t>  </a:t>
            </a:r>
            <a:r>
              <a:rPr lang="fr-FR" sz="8000" b="1" dirty="0" err="1" smtClean="0">
                <a:effectLst/>
              </a:rPr>
              <a:t>izao</a:t>
            </a:r>
            <a:r>
              <a:rPr lang="fr-FR" sz="8000" b="1" dirty="0" smtClean="0">
                <a:effectLst/>
              </a:rPr>
              <a:t> ! »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810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08677"/>
            <a:ext cx="1219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i="1" dirty="0" smtClean="0">
                <a:effectLst/>
              </a:rPr>
              <a:t>:,: </a:t>
            </a:r>
            <a:r>
              <a:rPr lang="en-GB" sz="8800" b="1" i="1" dirty="0" err="1" smtClean="0">
                <a:effectLst/>
              </a:rPr>
              <a:t>Dera</a:t>
            </a:r>
            <a:r>
              <a:rPr lang="en-GB" sz="8800" b="1" i="1" dirty="0" smtClean="0">
                <a:effectLst/>
              </a:rPr>
              <a:t>, </a:t>
            </a:r>
            <a:r>
              <a:rPr lang="en-GB" sz="8800" b="1" i="1" dirty="0" err="1" smtClean="0">
                <a:effectLst/>
              </a:rPr>
              <a:t>dera</a:t>
            </a:r>
            <a:r>
              <a:rPr lang="en-GB" sz="8800" b="1" i="1" dirty="0" smtClean="0">
                <a:effectLst/>
              </a:rPr>
              <a:t>, </a:t>
            </a:r>
            <a:r>
              <a:rPr lang="en-GB" sz="8800" b="1" i="1" dirty="0" err="1" smtClean="0">
                <a:effectLst/>
              </a:rPr>
              <a:t>haleloia</a:t>
            </a:r>
            <a:r>
              <a:rPr lang="en-GB" sz="8800" b="1" i="1" dirty="0" smtClean="0">
                <a:effectLst/>
              </a:rPr>
              <a:t> :,: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An’Andriamanitsika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/>
              <a:t>Izay</a:t>
            </a:r>
            <a:r>
              <a:rPr lang="en-GB" sz="8800" b="1" i="1" dirty="0" smtClean="0"/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ambony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.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310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31569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smtClean="0">
                <a:effectLst/>
              </a:rPr>
              <a:t>Kristy re no </a:t>
            </a:r>
            <a:r>
              <a:rPr lang="en-GB" sz="8800" b="1" dirty="0" err="1" smtClean="0">
                <a:effectLst/>
              </a:rPr>
              <a:t>lalantsika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Vatolampy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arontsika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Izy</a:t>
            </a:r>
            <a:r>
              <a:rPr lang="en-GB" sz="8800" b="1" dirty="0" smtClean="0">
                <a:effectLst/>
              </a:rPr>
              <a:t> no </a:t>
            </a:r>
            <a:r>
              <a:rPr lang="en-GB" sz="8800" b="1" dirty="0" err="1" smtClean="0">
                <a:effectLst/>
              </a:rPr>
              <a:t>mitondra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antsika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Kanana</a:t>
            </a:r>
            <a:r>
              <a:rPr lang="en-GB" sz="8800" b="1" dirty="0" smtClean="0">
                <a:effectLst/>
              </a:rPr>
              <a:t>  </a:t>
            </a:r>
            <a:r>
              <a:rPr lang="en-GB" sz="8800" b="1" dirty="0" err="1" smtClean="0">
                <a:effectLst/>
              </a:rPr>
              <a:t>izao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95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877789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Tano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Tompo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Hatanjaho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mpanompo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tsilovy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haleha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Kanana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izao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126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08677"/>
            <a:ext cx="12192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i="1" dirty="0" smtClean="0">
                <a:effectLst/>
              </a:rPr>
              <a:t>:,: </a:t>
            </a:r>
            <a:r>
              <a:rPr lang="en-GB" sz="8800" b="1" i="1" dirty="0" err="1" smtClean="0">
                <a:effectLst/>
              </a:rPr>
              <a:t>Dera</a:t>
            </a:r>
            <a:r>
              <a:rPr lang="en-GB" sz="8800" b="1" i="1" dirty="0" smtClean="0">
                <a:effectLst/>
              </a:rPr>
              <a:t>, </a:t>
            </a:r>
            <a:r>
              <a:rPr lang="en-GB" sz="8800" b="1" i="1" dirty="0" err="1" smtClean="0">
                <a:effectLst/>
              </a:rPr>
              <a:t>dera</a:t>
            </a:r>
            <a:r>
              <a:rPr lang="en-GB" sz="8800" b="1" i="1" dirty="0" smtClean="0">
                <a:effectLst/>
              </a:rPr>
              <a:t>, </a:t>
            </a:r>
            <a:r>
              <a:rPr lang="en-GB" sz="8800" b="1" i="1" dirty="0" err="1" smtClean="0">
                <a:effectLst/>
              </a:rPr>
              <a:t>haleloia</a:t>
            </a:r>
            <a:r>
              <a:rPr lang="en-GB" sz="8800" b="1" i="1" dirty="0" smtClean="0">
                <a:effectLst/>
              </a:rPr>
              <a:t> :,: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An’Andriamanitsika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/>
              <a:t>Izay</a:t>
            </a:r>
            <a:r>
              <a:rPr lang="en-GB" sz="8800" b="1" i="1" dirty="0" smtClean="0"/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ambony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.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102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85348"/>
            <a:ext cx="12192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Tazana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erý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sahady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Perla</a:t>
            </a:r>
            <a:r>
              <a:rPr lang="en-GB" sz="9600" b="1" dirty="0" smtClean="0">
                <a:effectLst/>
              </a:rPr>
              <a:t> re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/>
              <a:t>vavahady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Volamena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tanàna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Erý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Kanana</a:t>
            </a:r>
            <a:r>
              <a:rPr lang="en-GB" sz="9600" b="1" dirty="0" smtClean="0">
                <a:effectLst/>
              </a:rPr>
              <a:t>  </a:t>
            </a:r>
            <a:r>
              <a:rPr lang="en-GB" sz="9600" b="1" dirty="0" err="1" smtClean="0">
                <a:effectLst/>
              </a:rPr>
              <a:t>erý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031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31571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dirty="0" smtClean="0">
                <a:effectLst/>
              </a:rPr>
              <a:t>E ! </a:t>
            </a:r>
            <a:r>
              <a:rPr lang="en-GB" sz="8800" b="1" dirty="0" err="1" smtClean="0">
                <a:effectLst/>
              </a:rPr>
              <a:t>hahita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Mpamonjy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hifaly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tra-bonjy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hidera</a:t>
            </a:r>
            <a:r>
              <a:rPr lang="en-GB" sz="8800" b="1" dirty="0" smtClean="0">
                <a:effectLst/>
              </a:rPr>
              <a:t> re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vonjy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Erý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Kanana</a:t>
            </a:r>
            <a:r>
              <a:rPr lang="en-GB" sz="8800" b="1" dirty="0" smtClean="0">
                <a:effectLst/>
              </a:rPr>
              <a:t>  </a:t>
            </a:r>
            <a:r>
              <a:rPr lang="en-GB" sz="8800" b="1" dirty="0" err="1" smtClean="0">
                <a:effectLst/>
              </a:rPr>
              <a:t>erý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6807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679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679</dc:title>
  <dc:creator>Solofo</dc:creator>
  <cp:lastModifiedBy>Solofo</cp:lastModifiedBy>
  <cp:revision>1</cp:revision>
  <dcterms:created xsi:type="dcterms:W3CDTF">2014-11-07T06:56:32Z</dcterms:created>
  <dcterms:modified xsi:type="dcterms:W3CDTF">2014-11-07T06:56:43Z</dcterms:modified>
</cp:coreProperties>
</file>