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DE3-5DDE-476F-BFCB-6DD1A7B61803}" type="datetimeFigureOut">
              <a:rPr lang="fr-FR" smtClean="0"/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6CC-B561-43AE-8E79-5653B5F04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13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DE3-5DDE-476F-BFCB-6DD1A7B61803}" type="datetimeFigureOut">
              <a:rPr lang="fr-FR" smtClean="0"/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6CC-B561-43AE-8E79-5653B5F04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DE3-5DDE-476F-BFCB-6DD1A7B61803}" type="datetimeFigureOut">
              <a:rPr lang="fr-FR" smtClean="0"/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6CC-B561-43AE-8E79-5653B5F04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89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DE3-5DDE-476F-BFCB-6DD1A7B61803}" type="datetimeFigureOut">
              <a:rPr lang="fr-FR" smtClean="0"/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6CC-B561-43AE-8E79-5653B5F04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1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DE3-5DDE-476F-BFCB-6DD1A7B61803}" type="datetimeFigureOut">
              <a:rPr lang="fr-FR" smtClean="0"/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6CC-B561-43AE-8E79-5653B5F04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01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DE3-5DDE-476F-BFCB-6DD1A7B61803}" type="datetimeFigureOut">
              <a:rPr lang="fr-FR" smtClean="0"/>
              <a:t>22/12/2014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6CC-B561-43AE-8E79-5653B5F04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01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DE3-5DDE-476F-BFCB-6DD1A7B61803}" type="datetimeFigureOut">
              <a:rPr lang="fr-FR" smtClean="0"/>
              <a:t>22/12/2014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6CC-B561-43AE-8E79-5653B5F04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07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DE3-5DDE-476F-BFCB-6DD1A7B61803}" type="datetimeFigureOut">
              <a:rPr lang="fr-FR" smtClean="0"/>
              <a:t>22/12/2014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6CC-B561-43AE-8E79-5653B5F04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53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DE3-5DDE-476F-BFCB-6DD1A7B61803}" type="datetimeFigureOut">
              <a:rPr lang="fr-FR" smtClean="0"/>
              <a:t>22/12/2014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6CC-B561-43AE-8E79-5653B5F04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43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DE3-5DDE-476F-BFCB-6DD1A7B61803}" type="datetimeFigureOut">
              <a:rPr lang="fr-FR" smtClean="0"/>
              <a:t>22/12/2014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6CC-B561-43AE-8E79-5653B5F04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DE3-5DDE-476F-BFCB-6DD1A7B61803}" type="datetimeFigureOut">
              <a:rPr lang="fr-FR" smtClean="0"/>
              <a:t>22/12/2014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76CC-B561-43AE-8E79-5653B5F04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69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1DDE3-5DDE-476F-BFCB-6DD1A7B61803}" type="datetimeFigureOut">
              <a:rPr lang="fr-FR" smtClean="0"/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76CC-B561-43AE-8E79-5653B5F04C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0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fr-FR" sz="28700" b="1" dirty="0" smtClean="0"/>
              <a:t>68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i="1" dirty="0" err="1" smtClean="0"/>
              <a:t>Re</a:t>
            </a:r>
            <a:r>
              <a:rPr lang="fr-FR" b="1" i="1" dirty="0" smtClean="0"/>
              <a:t> </a:t>
            </a:r>
            <a:r>
              <a:rPr lang="fr-FR" b="1" i="1" dirty="0" err="1" smtClean="0"/>
              <a:t>tokoa</a:t>
            </a:r>
            <a:r>
              <a:rPr lang="fr-FR" b="1" i="1" dirty="0" smtClean="0"/>
              <a:t> </a:t>
            </a:r>
            <a:r>
              <a:rPr lang="fr-FR" b="1" i="1" dirty="0" err="1" smtClean="0"/>
              <a:t>ny</a:t>
            </a:r>
            <a:r>
              <a:rPr lang="fr-FR" b="1" i="1" dirty="0" smtClean="0"/>
              <a:t> </a:t>
            </a:r>
            <a:r>
              <a:rPr lang="fr-FR" b="1" i="1" dirty="0" err="1" smtClean="0"/>
              <a:t>feon’anjely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11855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rgbClr val="FF0000"/>
                </a:solidFill>
              </a:rPr>
              <a:t>1</a:t>
            </a:r>
            <a:r>
              <a:rPr lang="en-GB" sz="6000" b="1" dirty="0"/>
              <a:t> Re </a:t>
            </a:r>
            <a:r>
              <a:rPr lang="en-GB" sz="6000" b="1" dirty="0" err="1"/>
              <a:t>tokoa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feon’anjely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Irak’Andriamanitra</a:t>
            </a:r>
            <a:r>
              <a:rPr lang="en-GB" sz="6000" b="1" dirty="0" smtClean="0"/>
              <a:t> </a:t>
            </a:r>
            <a:r>
              <a:rPr lang="en-GB" sz="6000" b="1" dirty="0"/>
              <a:t>;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He</a:t>
            </a:r>
            <a:r>
              <a:rPr lang="en-GB" sz="6000" b="1" dirty="0"/>
              <a:t>,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teny</a:t>
            </a:r>
            <a:r>
              <a:rPr lang="en-GB" sz="6000" b="1" dirty="0"/>
              <a:t> </a:t>
            </a:r>
            <a:r>
              <a:rPr lang="en-GB" sz="6000" b="1" dirty="0" err="1"/>
              <a:t>mahafaly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Avy</a:t>
            </a:r>
            <a:r>
              <a:rPr lang="en-GB" sz="6000" b="1" dirty="0" smtClean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an-</a:t>
            </a:r>
            <a:r>
              <a:rPr lang="en-GB" sz="6000" b="1" dirty="0" err="1"/>
              <a:t>danitra</a:t>
            </a:r>
            <a:r>
              <a:rPr lang="en-GB" sz="6000" b="1" dirty="0"/>
              <a:t>.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Entiny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teny</a:t>
            </a:r>
            <a:r>
              <a:rPr lang="en-GB" sz="6000" b="1" dirty="0"/>
              <a:t> </a:t>
            </a:r>
            <a:r>
              <a:rPr lang="en-GB" sz="6000" b="1" dirty="0" err="1"/>
              <a:t>tsara</a:t>
            </a:r>
            <a:r>
              <a:rPr lang="en-GB" sz="6000" b="1" dirty="0" smtClean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86218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ety</a:t>
            </a:r>
            <a:r>
              <a:rPr lang="en-GB" sz="6000" b="1" dirty="0"/>
              <a:t> an-</a:t>
            </a:r>
            <a:r>
              <a:rPr lang="en-GB" sz="6000" b="1" dirty="0" err="1"/>
              <a:t>tany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;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Voninahitra</a:t>
            </a:r>
            <a:r>
              <a:rPr lang="en-GB" sz="6000" b="1" dirty="0" smtClean="0"/>
              <a:t> </a:t>
            </a:r>
            <a:r>
              <a:rPr lang="en-GB" sz="6000" b="1" dirty="0" err="1"/>
              <a:t>aman-dera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5800" b="1" dirty="0" err="1" smtClean="0"/>
              <a:t>Tompo</a:t>
            </a:r>
            <a:r>
              <a:rPr lang="en-GB" sz="5800" b="1" dirty="0"/>
              <a:t>, no </a:t>
            </a:r>
            <a:r>
              <a:rPr lang="en-GB" sz="5800" b="1" dirty="0" err="1"/>
              <a:t>omena</a:t>
            </a:r>
            <a:r>
              <a:rPr lang="en-GB" sz="5800" b="1" dirty="0"/>
              <a:t> </a:t>
            </a:r>
            <a:r>
              <a:rPr lang="en-GB" sz="5800" b="1" dirty="0" err="1"/>
              <a:t>Anao</a:t>
            </a:r>
            <a:r>
              <a:rPr lang="en-GB" sz="5800" b="1" dirty="0"/>
              <a:t> </a:t>
            </a:r>
            <a:r>
              <a:rPr lang="en-GB" sz="5800" b="1" dirty="0" smtClean="0"/>
              <a:t>!</a:t>
            </a:r>
            <a:r>
              <a:rPr lang="en-GB" sz="4000" b="1" dirty="0" smtClean="0"/>
              <a:t>(</a:t>
            </a:r>
            <a:r>
              <a:rPr lang="en-GB" sz="4000" b="1" i="1" dirty="0"/>
              <a:t>in-3</a:t>
            </a:r>
            <a:r>
              <a:rPr lang="en-GB" sz="4000" b="1" dirty="0"/>
              <a:t>)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Voninahitra</a:t>
            </a:r>
            <a:r>
              <a:rPr lang="en-GB" sz="6000" b="1" dirty="0" smtClean="0"/>
              <a:t> </a:t>
            </a:r>
            <a:r>
              <a:rPr lang="en-GB" sz="6000" b="1" dirty="0" err="1"/>
              <a:t>aman-dera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Tompo</a:t>
            </a:r>
            <a:r>
              <a:rPr lang="en-GB" sz="6000" b="1" dirty="0" smtClean="0"/>
              <a:t> </a:t>
            </a:r>
            <a:r>
              <a:rPr lang="en-GB" sz="6000" b="1" dirty="0"/>
              <a:t>no </a:t>
            </a:r>
            <a:r>
              <a:rPr lang="en-GB" sz="6000" b="1" dirty="0" err="1"/>
              <a:t>omena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!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391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rgbClr val="FF0000"/>
                </a:solidFill>
              </a:rPr>
              <a:t>2</a:t>
            </a:r>
            <a:r>
              <a:rPr lang="en-GB" sz="6000" b="1" dirty="0"/>
              <a:t> </a:t>
            </a:r>
            <a:r>
              <a:rPr lang="en-GB" sz="6000" b="1" dirty="0" err="1"/>
              <a:t>Teraka</a:t>
            </a:r>
            <a:r>
              <a:rPr lang="en-GB" sz="6000" b="1" dirty="0"/>
              <a:t> any </a:t>
            </a:r>
            <a:r>
              <a:rPr lang="en-GB" sz="6000" b="1" dirty="0" err="1"/>
              <a:t>Betlehema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Ilay</a:t>
            </a:r>
            <a:r>
              <a:rPr lang="en-GB" sz="6000" b="1" dirty="0" smtClean="0"/>
              <a:t> </a:t>
            </a:r>
            <a:r>
              <a:rPr lang="en-GB" sz="6000" b="1" dirty="0" err="1"/>
              <a:t>Mpanjaka</a:t>
            </a:r>
            <a:r>
              <a:rPr lang="en-GB" sz="6000" b="1" dirty="0"/>
              <a:t> </a:t>
            </a:r>
            <a:r>
              <a:rPr lang="en-GB" sz="6000" b="1" dirty="0" err="1"/>
              <a:t>manan-jo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misatro-diadema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Voninahi-tsy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lo,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Misy</a:t>
            </a:r>
            <a:r>
              <a:rPr lang="en-GB" sz="6000" b="1" dirty="0" smtClean="0"/>
              <a:t> </a:t>
            </a:r>
            <a:r>
              <a:rPr lang="en-GB" sz="6000" b="1" dirty="0"/>
              <a:t>‘</a:t>
            </a:r>
            <a:r>
              <a:rPr lang="en-GB" sz="6000" b="1" dirty="0" err="1"/>
              <a:t>zao</a:t>
            </a:r>
            <a:r>
              <a:rPr lang="en-GB" sz="6000" b="1" dirty="0"/>
              <a:t> </a:t>
            </a:r>
            <a:r>
              <a:rPr lang="en-GB" sz="6000" b="1" dirty="0" err="1"/>
              <a:t>ety</a:t>
            </a:r>
            <a:r>
              <a:rPr lang="en-GB" sz="6000" b="1" dirty="0"/>
              <a:t> an-</a:t>
            </a:r>
            <a:r>
              <a:rPr lang="en-GB" sz="6000" b="1" dirty="0" err="1"/>
              <a:t>tany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348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Fihavanana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Hafalian-tsy</a:t>
            </a:r>
            <a:r>
              <a:rPr lang="en-GB" sz="6600" b="1" dirty="0" smtClean="0"/>
              <a:t> </a:t>
            </a:r>
            <a:r>
              <a:rPr lang="en-GB" sz="6600" b="1" dirty="0" err="1"/>
              <a:t>holany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Fitahia-mahasoa</a:t>
            </a:r>
            <a:r>
              <a:rPr lang="en-GB" sz="6600" b="1" dirty="0"/>
              <a:t>. (</a:t>
            </a:r>
            <a:r>
              <a:rPr lang="en-GB" sz="6600" b="1" i="1" dirty="0"/>
              <a:t>in-3</a:t>
            </a:r>
            <a:r>
              <a:rPr lang="en-GB" sz="6600" b="1" dirty="0"/>
              <a:t>)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Hafalian-tsy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lany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Fitahia-mahasoa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8928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45295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rgbClr val="FF0000"/>
                </a:solidFill>
              </a:rPr>
              <a:t>3</a:t>
            </a:r>
            <a:r>
              <a:rPr lang="en-GB" sz="6000" b="1" dirty="0"/>
              <a:t> Be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lazanao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600" b="1" dirty="0" err="1" smtClean="0"/>
              <a:t>Tsara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Anaranao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Zovy</a:t>
            </a:r>
            <a:r>
              <a:rPr lang="en-GB" sz="6600" b="1" dirty="0" smtClean="0"/>
              <a:t> </a:t>
            </a:r>
            <a:r>
              <a:rPr lang="en-GB" sz="6600" b="1" dirty="0"/>
              <a:t>re no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hanompo</a:t>
            </a:r>
            <a:r>
              <a:rPr lang="en-GB" sz="6600" b="1" dirty="0"/>
              <a:t> ?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Iza</a:t>
            </a:r>
            <a:r>
              <a:rPr lang="en-GB" sz="6600" b="1" dirty="0" smtClean="0"/>
              <a:t> </a:t>
            </a:r>
            <a:r>
              <a:rPr lang="en-GB" sz="6600" b="1" dirty="0"/>
              <a:t>no </a:t>
            </a:r>
            <a:r>
              <a:rPr lang="en-GB" sz="6600" b="1" dirty="0" err="1"/>
              <a:t>handà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?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Hasina</a:t>
            </a:r>
            <a:r>
              <a:rPr lang="en-GB" sz="6600" b="1" dirty="0" smtClean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arahaba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478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45295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No </a:t>
            </a:r>
            <a:r>
              <a:rPr lang="en-GB" sz="6000" b="1" dirty="0" err="1"/>
              <a:t>aterina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r>
              <a:rPr lang="en-GB" sz="6000" b="1" dirty="0"/>
              <a:t> ;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Fanjakana</a:t>
            </a:r>
            <a:r>
              <a:rPr lang="en-GB" sz="6000" b="1" dirty="0" smtClean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rava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/>
              <a:t>Mpanjaka</a:t>
            </a:r>
            <a:r>
              <a:rPr lang="en-GB" sz="6000" b="1" dirty="0"/>
              <a:t> ! no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4800" b="1" dirty="0"/>
              <a:t>(</a:t>
            </a:r>
            <a:r>
              <a:rPr lang="en-GB" sz="4800" b="1" i="1" dirty="0"/>
              <a:t>in-3</a:t>
            </a:r>
            <a:r>
              <a:rPr lang="en-GB" sz="4800" b="1" dirty="0"/>
              <a:t>)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Fanjakana</a:t>
            </a:r>
            <a:r>
              <a:rPr lang="en-GB" sz="6000" b="1" dirty="0" smtClean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rava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/>
              <a:t>Mpanjaka</a:t>
            </a:r>
            <a:r>
              <a:rPr lang="en-GB" sz="6000" b="1" dirty="0"/>
              <a:t> ! no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51188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68</vt:lpstr>
      <vt:lpstr>1 Re tokoa ny feon’anjely, Irak’Andriamanitra ; He, ny teny mahafaly Avy ao an-danitra. Entiny ny teny tsara,</vt:lpstr>
      <vt:lpstr>Ho ety an-tany izao ; Voninahitra aman-dera, Tompo, no omena Anao !(in-3) Voninahitra aman-dera, Tompo no omena Anao !</vt:lpstr>
      <vt:lpstr>2 Teraka any Betlehema Ilay Mpanjaka manan-jo Ka misatro-diadema, Voninahi-tsy ho lo, Misy ‘zao ety an-tany</vt:lpstr>
      <vt:lpstr>Fihavanana tokoa, Hafalian-tsy holany Fitahia-mahasoa. (in-3) Hafalian-tsy ho lany, Fitahia-mahasoa.</vt:lpstr>
      <vt:lpstr>3 Be ny lazanao, ry Tompo ! Tsara ny Anaranao, Zovy re no tsy hanompo ? Iza no handà Anao ? Hasina sy arahaba</vt:lpstr>
      <vt:lpstr>No aterina aminao ; Fanjakana tsy ho rava, Ry Mpanjaka ! no Anao (in-3) Fanjakana tsy ho rava Ry Mpanjaka ! no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68</dc:title>
  <dc:creator>SONO</dc:creator>
  <cp:lastModifiedBy>ami</cp:lastModifiedBy>
  <cp:revision>2</cp:revision>
  <dcterms:created xsi:type="dcterms:W3CDTF">2014-10-11T18:15:03Z</dcterms:created>
  <dcterms:modified xsi:type="dcterms:W3CDTF">2014-12-22T12:14:29Z</dcterms:modified>
</cp:coreProperties>
</file>