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21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8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5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8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64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64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4903-54CE-4BFE-A97F-92FA507D1E5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E3E2-C779-40E7-9350-645C257CD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7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463" y="4064000"/>
            <a:ext cx="9144000" cy="2387600"/>
          </a:xfrm>
        </p:spPr>
        <p:txBody>
          <a:bodyPr>
            <a:noAutofit/>
          </a:bodyPr>
          <a:lstStyle/>
          <a:p>
            <a:r>
              <a:rPr lang="fr-FR" sz="4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681</a:t>
            </a:r>
            <a:endParaRPr lang="fr-FR" sz="41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4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4288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</a:t>
            </a:r>
            <a:r>
              <a:rPr lang="en-GB" sz="8000" b="1" dirty="0" smtClean="0">
                <a:effectLst/>
              </a:rPr>
              <a:t> moa </a:t>
            </a:r>
            <a:r>
              <a:rPr lang="en-GB" sz="8000" b="1" dirty="0" err="1" smtClean="0">
                <a:effectLst/>
              </a:rPr>
              <a:t>ireo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mitsangana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Arý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koatra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arý</a:t>
            </a:r>
            <a:r>
              <a:rPr lang="en-GB" sz="8000" b="1" dirty="0" smtClean="0">
                <a:effectLst/>
              </a:rPr>
              <a:t> ?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seza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fiandrianana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No </a:t>
            </a:r>
            <a:r>
              <a:rPr lang="en-GB" sz="8000" b="1" dirty="0" err="1" smtClean="0">
                <a:effectLst/>
              </a:rPr>
              <a:t>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anilany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22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Haleloia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mihobia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Mpandresy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izy</a:t>
            </a:r>
            <a:r>
              <a:rPr lang="en-GB" sz="9600" b="1" dirty="0" smtClean="0">
                <a:effectLst/>
              </a:rPr>
              <a:t> e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mitana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rofia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Voninahi-dehibe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3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Fahorina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mafy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loatra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No </a:t>
            </a:r>
            <a:r>
              <a:rPr lang="en-GB" sz="9600" b="1" dirty="0" err="1" smtClean="0">
                <a:effectLst/>
              </a:rPr>
              <a:t>nentin’izy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ireo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Kanefa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nitsoaka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Nijaly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leo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992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Famonjena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firenena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Ady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masina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tokoa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Nanolorany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tena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mpitory</a:t>
            </a:r>
            <a:r>
              <a:rPr lang="en-GB" sz="8800" b="1" dirty="0" smtClean="0">
                <a:effectLst/>
              </a:rPr>
              <a:t> “</a:t>
            </a:r>
            <a:r>
              <a:rPr lang="en-GB" sz="8800" b="1" dirty="0" err="1" smtClean="0">
                <a:effectLst/>
              </a:rPr>
              <a:t>Teny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r>
              <a:rPr lang="en-GB" sz="8800" b="1" dirty="0" smtClean="0">
                <a:effectLst/>
              </a:rPr>
              <a:t>”.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585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18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O !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mponina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danitra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Anjely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marobe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Omeo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voninahitra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maritiora</a:t>
            </a:r>
            <a:r>
              <a:rPr lang="en-GB" sz="8000" b="1" dirty="0" smtClean="0">
                <a:effectLst/>
              </a:rPr>
              <a:t> e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38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18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Ilay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Kanana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soa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tokoa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No </a:t>
            </a:r>
            <a:r>
              <a:rPr lang="en-GB" sz="9600" b="1" dirty="0" err="1" smtClean="0">
                <a:effectLst/>
              </a:rPr>
              <a:t>fonenany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Hetaheta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sanatria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haninona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azy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5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8588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avia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olom-belona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Avia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ankalazao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Ilay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maty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nefa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velona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Jesosy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43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008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Dera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laza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atolotray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Haleloia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haleloia</a:t>
            </a:r>
            <a:r>
              <a:rPr lang="en-GB" sz="8800" b="1" dirty="0" smtClean="0">
                <a:effectLst/>
              </a:rPr>
              <a:t> ! 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Anao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Mpanjakanay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Anao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doria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doria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0336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681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681</dc:title>
  <dc:creator>Solofo</dc:creator>
  <cp:lastModifiedBy>Solofo</cp:lastModifiedBy>
  <cp:revision>1</cp:revision>
  <dcterms:created xsi:type="dcterms:W3CDTF">2014-11-07T07:04:01Z</dcterms:created>
  <dcterms:modified xsi:type="dcterms:W3CDTF">2014-11-07T07:04:17Z</dcterms:modified>
</cp:coreProperties>
</file>