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5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2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3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0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3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0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0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68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6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9BC2-30C7-415D-B3D6-A1ACA35F4802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7370-3FCB-484B-B551-92EBDDDAE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3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1162" y="3065463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683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2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pitan’ilay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lohasaha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izay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Alo-pahafatesana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Moa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tsinjonao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ve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‘</a:t>
            </a:r>
            <a:r>
              <a:rPr lang="en-GB" sz="7200" b="1" dirty="0" err="1" smtClean="0">
                <a:effectLst/>
              </a:rPr>
              <a:t>rý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tanàna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iray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‘</a:t>
            </a:r>
            <a:r>
              <a:rPr lang="en-GB" sz="7200" b="1" dirty="0" err="1" smtClean="0">
                <a:effectLst/>
              </a:rPr>
              <a:t>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mamiratra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vatosoa</a:t>
            </a:r>
            <a:r>
              <a:rPr lang="en-GB" sz="7200" b="1" dirty="0" smtClean="0">
                <a:effectLst/>
              </a:rPr>
              <a:t> ?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011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masoandrony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err="1" smtClean="0">
                <a:effectLst/>
              </a:rPr>
              <a:t>milentika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‘</a:t>
            </a:r>
            <a:r>
              <a:rPr lang="en-GB" sz="7200" b="1" i="1" dirty="0" err="1" smtClean="0">
                <a:effectLst/>
              </a:rPr>
              <a:t>Zay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rehetra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Voadio</a:t>
            </a:r>
            <a:r>
              <a:rPr lang="fr-FR" sz="7200" b="1" i="1" dirty="0" smtClean="0"/>
              <a:t> </a:t>
            </a:r>
            <a:r>
              <a:rPr lang="fr-FR" sz="7200" b="1" i="1" dirty="0" err="1" smtClean="0">
                <a:effectLst/>
              </a:rPr>
              <a:t>avokoa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fr-FR" sz="7200" b="1" i="1" dirty="0" smtClean="0">
                <a:effectLst/>
              </a:rPr>
              <a:t>    Ka </a:t>
            </a:r>
            <a:r>
              <a:rPr lang="fr-FR" sz="7200" b="1" i="1" dirty="0" err="1" smtClean="0">
                <a:effectLst/>
              </a:rPr>
              <a:t>mamiratra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toa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vatosoa</a:t>
            </a:r>
            <a:r>
              <a:rPr lang="fr-FR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6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effectLst/>
              </a:rPr>
              <a:t> 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Mpanjakany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smtClean="0">
                <a:effectLst/>
              </a:rPr>
              <a:t>‘Lay Ray</a:t>
            </a:r>
            <a:r>
              <a:rPr lang="fr-FR" sz="7200" b="1" dirty="0"/>
              <a:t> </a:t>
            </a:r>
            <a:r>
              <a:rPr lang="en-GB" sz="7200" b="1" dirty="0" smtClean="0">
                <a:effectLst/>
              </a:rPr>
              <a:t>be </a:t>
            </a:r>
            <a:r>
              <a:rPr lang="en-GB" sz="7200" b="1" dirty="0" err="1" smtClean="0">
                <a:effectLst/>
              </a:rPr>
              <a:t>fitia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Sady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an’izay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mpanota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mibebaka</a:t>
            </a:r>
            <a:r>
              <a:rPr lang="en-GB" sz="7200" b="1" dirty="0" smtClean="0">
                <a:effectLst/>
              </a:rPr>
              <a:t> ô,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matokia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Hosasany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hadio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644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masoandrony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err="1" smtClean="0">
                <a:effectLst/>
              </a:rPr>
              <a:t>milentika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‘</a:t>
            </a:r>
            <a:r>
              <a:rPr lang="en-GB" sz="7200" b="1" i="1" dirty="0" err="1" smtClean="0">
                <a:effectLst/>
              </a:rPr>
              <a:t>Zay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rehetra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Voadio</a:t>
            </a:r>
            <a:r>
              <a:rPr lang="fr-FR" sz="7200" b="1" i="1" dirty="0" smtClean="0"/>
              <a:t> </a:t>
            </a:r>
            <a:r>
              <a:rPr lang="fr-FR" sz="7200" b="1" i="1" dirty="0" err="1" smtClean="0">
                <a:effectLst/>
              </a:rPr>
              <a:t>avokoa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fr-FR" sz="7200" b="1" i="1" dirty="0" smtClean="0">
                <a:effectLst/>
              </a:rPr>
              <a:t>    Ka </a:t>
            </a:r>
            <a:r>
              <a:rPr lang="fr-FR" sz="7200" b="1" i="1" dirty="0" err="1" smtClean="0">
                <a:effectLst/>
              </a:rPr>
              <a:t>mamiratra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toa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vatosoa</a:t>
            </a:r>
            <a:r>
              <a:rPr lang="fr-FR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017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tsinjoko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fidirana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pototr’ilay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lakoroà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He </a:t>
            </a:r>
            <a:r>
              <a:rPr lang="en-GB" sz="7200" b="1" dirty="0" err="1" smtClean="0">
                <a:effectLst/>
              </a:rPr>
              <a:t>mideza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ety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lala-mankao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O,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foko</a:t>
            </a:r>
            <a:r>
              <a:rPr lang="en-GB" sz="7200" b="1" dirty="0" smtClean="0">
                <a:effectLst/>
              </a:rPr>
              <a:t>, moa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kivy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</a:t>
            </a:r>
            <a:r>
              <a:rPr lang="en-GB" sz="7200" b="1" dirty="0" smtClean="0">
                <a:effectLst/>
              </a:rPr>
              <a:t> ?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353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masoandrony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err="1" smtClean="0">
                <a:effectLst/>
              </a:rPr>
              <a:t>milentika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‘</a:t>
            </a:r>
            <a:r>
              <a:rPr lang="en-GB" sz="7200" b="1" i="1" dirty="0" err="1" smtClean="0">
                <a:effectLst/>
              </a:rPr>
              <a:t>Zay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rehetra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Voadio</a:t>
            </a:r>
            <a:r>
              <a:rPr lang="fr-FR" sz="7200" b="1" i="1" dirty="0" smtClean="0"/>
              <a:t> </a:t>
            </a:r>
            <a:r>
              <a:rPr lang="fr-FR" sz="7200" b="1" i="1" dirty="0" err="1" smtClean="0">
                <a:effectLst/>
              </a:rPr>
              <a:t>avokoa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fr-FR" sz="7200" b="1" i="1" dirty="0" smtClean="0">
                <a:effectLst/>
              </a:rPr>
              <a:t>    Ka </a:t>
            </a:r>
            <a:r>
              <a:rPr lang="fr-FR" sz="7200" b="1" i="1" dirty="0" err="1" smtClean="0">
                <a:effectLst/>
              </a:rPr>
              <a:t>mamiratra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toa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vatosoa</a:t>
            </a:r>
            <a:r>
              <a:rPr lang="fr-FR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391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489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GB" sz="7200" b="1" dirty="0" err="1"/>
              <a:t>Olo-masina</a:t>
            </a:r>
            <a:r>
              <a:rPr lang="en-GB" sz="7200" b="1" dirty="0"/>
              <a:t> </a:t>
            </a:r>
            <a:r>
              <a:rPr lang="en-GB" sz="7200" b="1" dirty="0" err="1"/>
              <a:t>maro</a:t>
            </a:r>
            <a:r>
              <a:rPr lang="en-GB" sz="7200" b="1" dirty="0"/>
              <a:t> </a:t>
            </a:r>
            <a:endParaRPr lang="en-GB" sz="7200" b="1" dirty="0" smtClean="0"/>
          </a:p>
          <a:p>
            <a:pPr algn="ctr"/>
            <a:r>
              <a:rPr lang="en-GB" sz="7200" b="1" dirty="0" smtClean="0"/>
              <a:t>no </a:t>
            </a:r>
            <a:r>
              <a:rPr lang="en-GB" sz="7200" b="1" dirty="0" err="1" smtClean="0"/>
              <a:t>tsinjoko</a:t>
            </a:r>
            <a:r>
              <a:rPr lang="en-GB" sz="7200" b="1" dirty="0" smtClean="0"/>
              <a:t> </a:t>
            </a:r>
            <a:r>
              <a:rPr lang="en-GB" sz="7200" b="1" dirty="0"/>
              <a:t>‘</a:t>
            </a:r>
            <a:r>
              <a:rPr lang="en-GB" sz="7200" b="1" dirty="0" err="1"/>
              <a:t>ndreo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mihira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mitafy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Iriko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indrindra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isan’ireo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tantano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Jeso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977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masoandrony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err="1" smtClean="0">
                <a:effectLst/>
              </a:rPr>
              <a:t>milentika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‘</a:t>
            </a:r>
            <a:r>
              <a:rPr lang="en-GB" sz="7200" b="1" i="1" dirty="0" err="1" smtClean="0">
                <a:effectLst/>
              </a:rPr>
              <a:t>Zay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rehetra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Voadio</a:t>
            </a:r>
            <a:r>
              <a:rPr lang="fr-FR" sz="7200" b="1" i="1" dirty="0" smtClean="0"/>
              <a:t> </a:t>
            </a:r>
            <a:r>
              <a:rPr lang="fr-FR" sz="7200" b="1" i="1" dirty="0" err="1" smtClean="0">
                <a:effectLst/>
              </a:rPr>
              <a:t>avokoa</a:t>
            </a:r>
            <a:endParaRPr lang="fr-FR" sz="7200" b="1" i="1" dirty="0" smtClean="0">
              <a:effectLst/>
            </a:endParaRPr>
          </a:p>
          <a:p>
            <a:pPr algn="ctr"/>
            <a:r>
              <a:rPr lang="fr-FR" sz="7200" b="1" i="1" dirty="0" smtClean="0">
                <a:effectLst/>
              </a:rPr>
              <a:t>    Ka </a:t>
            </a:r>
            <a:r>
              <a:rPr lang="fr-FR" sz="7200" b="1" i="1" dirty="0" err="1" smtClean="0">
                <a:effectLst/>
              </a:rPr>
              <a:t>mamiratra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toa</a:t>
            </a:r>
            <a:r>
              <a:rPr lang="fr-FR" sz="7200" b="1" i="1" dirty="0" smtClean="0">
                <a:effectLst/>
              </a:rPr>
              <a:t> </a:t>
            </a:r>
            <a:r>
              <a:rPr lang="fr-FR" sz="7200" b="1" i="1" dirty="0" err="1" smtClean="0">
                <a:effectLst/>
              </a:rPr>
              <a:t>vatosoa</a:t>
            </a:r>
            <a:r>
              <a:rPr lang="fr-FR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7034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683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683</dc:title>
  <dc:creator>Solofo</dc:creator>
  <cp:lastModifiedBy>Solofo</cp:lastModifiedBy>
  <cp:revision>1</cp:revision>
  <dcterms:created xsi:type="dcterms:W3CDTF">2014-11-07T07:11:55Z</dcterms:created>
  <dcterms:modified xsi:type="dcterms:W3CDTF">2014-11-07T07:12:07Z</dcterms:modified>
</cp:coreProperties>
</file>