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85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43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8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34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0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14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5B16-47B0-4397-BB46-537D6242C679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A048-229E-4283-9F30-FA236EDA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20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6875" y="2551113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685</a:t>
            </a:r>
            <a:endParaRPr lang="fr-FR" sz="2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00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14312" y="87144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Matokia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mpivahiny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 Any an-</a:t>
            </a:r>
            <a:r>
              <a:rPr lang="en-GB" sz="8800" b="1" dirty="0" err="1" smtClean="0">
                <a:effectLst/>
              </a:rPr>
              <a:t>tanàna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arý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</a:rPr>
              <a:t>Misy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trano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soa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madio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Mandrosoa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hianao</a:t>
            </a:r>
            <a:r>
              <a:rPr lang="en-GB" sz="8800" b="1" dirty="0" smtClean="0">
                <a:effectLst/>
              </a:rPr>
              <a:t> 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170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Matokia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hianao</a:t>
            </a:r>
            <a:r>
              <a:rPr lang="en-GB" sz="8800" b="1" i="1" dirty="0" smtClean="0">
                <a:effectLst/>
              </a:rPr>
              <a:t> ;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/>
              <a:t>Izay</a:t>
            </a:r>
            <a:r>
              <a:rPr lang="en-GB" sz="8800" b="1" i="1" dirty="0"/>
              <a:t> </a:t>
            </a:r>
            <a:r>
              <a:rPr lang="en-GB" sz="8800" b="1" i="1" dirty="0" err="1" smtClean="0">
                <a:effectLst/>
              </a:rPr>
              <a:t>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azonao</a:t>
            </a:r>
            <a:r>
              <a:rPr lang="en-GB" sz="8800" b="1" i="1" dirty="0" smtClean="0">
                <a:effectLst/>
              </a:rPr>
              <a:t>. 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19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4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Tomponao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miandry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Hanome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Misy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fiadanana</a:t>
            </a:r>
            <a:r>
              <a:rPr lang="en-GB" sz="8000" b="1" dirty="0" smtClean="0">
                <a:effectLst/>
              </a:rPr>
              <a:t> any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Voavoatra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anao</a:t>
            </a:r>
            <a:r>
              <a:rPr lang="en-GB" sz="8000" b="1" dirty="0" smtClean="0">
                <a:effectLst/>
              </a:rPr>
              <a:t> 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30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Matokia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hianao</a:t>
            </a:r>
            <a:r>
              <a:rPr lang="en-GB" sz="8800" b="1" i="1" dirty="0" smtClean="0">
                <a:effectLst/>
              </a:rPr>
              <a:t> ;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/>
              <a:t>Izay</a:t>
            </a:r>
            <a:r>
              <a:rPr lang="en-GB" sz="8800" b="1" i="1" dirty="0"/>
              <a:t> </a:t>
            </a:r>
            <a:r>
              <a:rPr lang="en-GB" sz="8800" b="1" i="1" dirty="0" err="1" smtClean="0">
                <a:effectLst/>
              </a:rPr>
              <a:t>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azonao</a:t>
            </a:r>
            <a:r>
              <a:rPr lang="en-GB" sz="8800" b="1" i="1" dirty="0" smtClean="0">
                <a:effectLst/>
              </a:rPr>
              <a:t>. 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59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06375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rofy</a:t>
            </a:r>
            <a:endParaRPr kumimoji="0" lang="fr-FR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Amam-panaintainana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;</a:t>
            </a:r>
            <a:endParaRPr kumimoji="0" lang="fr-FR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8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zay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rehetra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</a:t>
            </a:r>
            <a:endParaRPr kumimoji="0" lang="fr-FR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8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Afa-pahoriana</a:t>
            </a:r>
            <a:endParaRPr kumimoji="0" lang="en-GB" sz="28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Matokia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hianao</a:t>
            </a:r>
            <a:r>
              <a:rPr lang="en-GB" sz="8800" b="1" i="1" dirty="0" smtClean="0">
                <a:effectLst/>
              </a:rPr>
              <a:t> ;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/>
              <a:t>Izay</a:t>
            </a:r>
            <a:r>
              <a:rPr lang="en-GB" sz="8800" b="1" i="1" dirty="0"/>
              <a:t> </a:t>
            </a:r>
            <a:r>
              <a:rPr lang="en-GB" sz="8800" b="1" i="1" dirty="0" err="1" smtClean="0">
                <a:effectLst/>
              </a:rPr>
              <a:t>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azonao</a:t>
            </a:r>
            <a:r>
              <a:rPr lang="en-GB" sz="8800" b="1" i="1" dirty="0" smtClean="0">
                <a:effectLst/>
              </a:rPr>
              <a:t>. 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734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3047"/>
            <a:ext cx="121920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mamy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va</a:t>
            </a:r>
            <a:r>
              <a:rPr lang="en-GB" sz="8800" b="1" dirty="0" smtClean="0">
                <a:effectLst/>
              </a:rPr>
              <a:t> </a:t>
            </a:r>
          </a:p>
          <a:p>
            <a:pPr algn="ctr"/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mody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afa-tsatsatra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horaisin’i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Jesosy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Amim-piadanana</a:t>
            </a:r>
            <a:r>
              <a:rPr lang="en-GB" sz="8800" b="1" dirty="0" smtClean="0">
                <a:effectLst/>
              </a:rPr>
              <a:t> ?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2298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Matokia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hianao</a:t>
            </a:r>
            <a:r>
              <a:rPr lang="en-GB" sz="8800" b="1" i="1" dirty="0" smtClean="0">
                <a:effectLst/>
              </a:rPr>
              <a:t> ;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Misy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fitsaharana</a:t>
            </a:r>
            <a:r>
              <a:rPr lang="en-GB" sz="8800" b="1" i="1" dirty="0" smtClean="0">
                <a:effectLst/>
              </a:rPr>
              <a:t> any,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/>
              <a:t>Izay</a:t>
            </a:r>
            <a:r>
              <a:rPr lang="en-GB" sz="8800" b="1" i="1" dirty="0"/>
              <a:t> </a:t>
            </a:r>
            <a:r>
              <a:rPr lang="en-GB" sz="8800" b="1" i="1" dirty="0" err="1" smtClean="0">
                <a:effectLst/>
              </a:rPr>
              <a:t>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azonao</a:t>
            </a:r>
            <a:r>
              <a:rPr lang="en-GB" sz="8800" b="1" i="1" dirty="0" smtClean="0">
                <a:effectLst/>
              </a:rPr>
              <a:t>. 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8228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685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685</dc:title>
  <dc:creator>Solofo</dc:creator>
  <cp:lastModifiedBy>Solofo</cp:lastModifiedBy>
  <cp:revision>1</cp:revision>
  <dcterms:created xsi:type="dcterms:W3CDTF">2014-11-07T07:21:04Z</dcterms:created>
  <dcterms:modified xsi:type="dcterms:W3CDTF">2014-11-07T07:21:15Z</dcterms:modified>
</cp:coreProperties>
</file>