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3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8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0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6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82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9330-B76B-43D4-9823-FF3EEAE6DAB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81AF-4FC3-463D-B4DF-979433F10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4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686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8674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i="1" dirty="0" err="1" smtClean="0">
                <a:effectLst/>
              </a:rPr>
              <a:t>Tazanay</a:t>
            </a:r>
            <a:r>
              <a:rPr lang="en-GB" sz="11500" b="1" i="1" dirty="0" smtClean="0">
                <a:effectLst/>
              </a:rPr>
              <a:t>, </a:t>
            </a:r>
            <a:r>
              <a:rPr lang="en-GB" sz="11500" b="1" i="1" dirty="0" err="1" smtClean="0">
                <a:effectLst/>
              </a:rPr>
              <a:t>tazanay</a:t>
            </a:r>
            <a:endParaRPr lang="fr-FR" sz="11500" b="1" i="1" dirty="0" smtClean="0">
              <a:effectLst/>
            </a:endParaRPr>
          </a:p>
          <a:p>
            <a:pPr algn="ctr"/>
            <a:r>
              <a:rPr lang="en-GB" sz="11500" b="1" i="1" dirty="0" err="1" smtClean="0">
                <a:effectLst/>
              </a:rPr>
              <a:t>Ny</a:t>
            </a:r>
            <a:r>
              <a:rPr lang="en-GB" sz="11500" b="1" i="1" dirty="0" smtClean="0">
                <a:effectLst/>
              </a:rPr>
              <a:t> </a:t>
            </a:r>
            <a:r>
              <a:rPr lang="en-GB" sz="11500" b="1" i="1" dirty="0" err="1" smtClean="0">
                <a:effectLst/>
              </a:rPr>
              <a:t>tany</a:t>
            </a:r>
            <a:r>
              <a:rPr lang="en-GB" sz="11500" b="1" i="1" dirty="0" smtClean="0">
                <a:effectLst/>
              </a:rPr>
              <a:t> </a:t>
            </a:r>
            <a:r>
              <a:rPr lang="en-GB" sz="11500" b="1" i="1" dirty="0" err="1" smtClean="0">
                <a:effectLst/>
              </a:rPr>
              <a:t>masina</a:t>
            </a:r>
            <a:endParaRPr lang="fr-FR" sz="115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84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5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Maniry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izahay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any </a:t>
            </a:r>
            <a:r>
              <a:rPr lang="en-GB" sz="8800" b="1" dirty="0" err="1" smtClean="0">
                <a:effectLst/>
              </a:rPr>
              <a:t>aminao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</a:rPr>
              <a:t>Jerosalema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tanànanay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Tanàna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masina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0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56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trano</a:t>
            </a:r>
            <a:r>
              <a:rPr lang="en-GB" sz="9600" b="1" dirty="0" smtClean="0">
                <a:effectLst/>
              </a:rPr>
              <a:t> lay </a:t>
            </a:r>
            <a:r>
              <a:rPr lang="en-GB" sz="9600" b="1" dirty="0" err="1" smtClean="0">
                <a:effectLst/>
              </a:rPr>
              <a:t>atý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maintsy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rovitra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Kanefa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tazanay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erý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</a:t>
            </a:r>
            <a:r>
              <a:rPr lang="en-GB" sz="9600" b="1" dirty="0" err="1" smtClean="0">
                <a:effectLst/>
              </a:rPr>
              <a:t>Ilay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tsara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lavitra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3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8674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i="1" dirty="0" err="1" smtClean="0">
                <a:effectLst/>
              </a:rPr>
              <a:t>Tazanay</a:t>
            </a:r>
            <a:r>
              <a:rPr lang="en-GB" sz="11500" b="1" i="1" dirty="0" smtClean="0">
                <a:effectLst/>
              </a:rPr>
              <a:t>, </a:t>
            </a:r>
            <a:r>
              <a:rPr lang="en-GB" sz="11500" b="1" i="1" dirty="0" err="1" smtClean="0">
                <a:effectLst/>
              </a:rPr>
              <a:t>tazanay</a:t>
            </a:r>
            <a:endParaRPr lang="fr-FR" sz="11500" b="1" i="1" dirty="0" smtClean="0">
              <a:effectLst/>
            </a:endParaRPr>
          </a:p>
          <a:p>
            <a:pPr algn="ctr"/>
            <a:r>
              <a:rPr lang="en-GB" sz="11500" b="1" i="1" dirty="0" err="1" smtClean="0">
                <a:effectLst/>
              </a:rPr>
              <a:t>Ny</a:t>
            </a:r>
            <a:r>
              <a:rPr lang="en-GB" sz="11500" b="1" i="1" dirty="0" smtClean="0">
                <a:effectLst/>
              </a:rPr>
              <a:t> </a:t>
            </a:r>
            <a:r>
              <a:rPr lang="en-GB" sz="11500" b="1" i="1" dirty="0" err="1" smtClean="0">
                <a:effectLst/>
              </a:rPr>
              <a:t>tany</a:t>
            </a:r>
            <a:r>
              <a:rPr lang="en-GB" sz="11500" b="1" i="1" dirty="0" smtClean="0">
                <a:effectLst/>
              </a:rPr>
              <a:t> </a:t>
            </a:r>
            <a:r>
              <a:rPr lang="en-GB" sz="11500" b="1" i="1" dirty="0" err="1" smtClean="0">
                <a:effectLst/>
              </a:rPr>
              <a:t>masina</a:t>
            </a:r>
            <a:endParaRPr lang="fr-FR" sz="115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117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5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tanterahonao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Tompo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fikasan’ny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Zanakao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Nataony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taminay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356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effectLst/>
              </a:rPr>
              <a:t>« </a:t>
            </a:r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any </a:t>
            </a:r>
            <a:r>
              <a:rPr lang="en-GB" sz="9600" b="1" dirty="0" err="1" smtClean="0">
                <a:effectLst/>
              </a:rPr>
              <a:t>amiko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Izay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nomenao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Ahy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tiako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hitany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voninahitrao</a:t>
            </a:r>
            <a:r>
              <a:rPr lang="en-GB" sz="9600" b="1" dirty="0" smtClean="0">
                <a:effectLst/>
              </a:rPr>
              <a:t> »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93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8674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i="1" dirty="0" err="1" smtClean="0">
                <a:effectLst/>
              </a:rPr>
              <a:t>Tazanay</a:t>
            </a:r>
            <a:r>
              <a:rPr lang="en-GB" sz="11500" b="1" i="1" dirty="0" smtClean="0">
                <a:effectLst/>
              </a:rPr>
              <a:t>, </a:t>
            </a:r>
            <a:r>
              <a:rPr lang="en-GB" sz="11500" b="1" i="1" dirty="0" err="1" smtClean="0">
                <a:effectLst/>
              </a:rPr>
              <a:t>tazanay</a:t>
            </a:r>
            <a:endParaRPr lang="fr-FR" sz="11500" b="1" i="1" dirty="0" smtClean="0">
              <a:effectLst/>
            </a:endParaRPr>
          </a:p>
          <a:p>
            <a:pPr algn="ctr"/>
            <a:r>
              <a:rPr lang="en-GB" sz="11500" b="1" i="1" dirty="0" err="1" smtClean="0">
                <a:effectLst/>
              </a:rPr>
              <a:t>Ny</a:t>
            </a:r>
            <a:r>
              <a:rPr lang="en-GB" sz="11500" b="1" i="1" dirty="0" smtClean="0">
                <a:effectLst/>
              </a:rPr>
              <a:t> </a:t>
            </a:r>
            <a:r>
              <a:rPr lang="en-GB" sz="11500" b="1" i="1" dirty="0" err="1" smtClean="0">
                <a:effectLst/>
              </a:rPr>
              <a:t>tany</a:t>
            </a:r>
            <a:r>
              <a:rPr lang="en-GB" sz="11500" b="1" i="1" dirty="0" smtClean="0">
                <a:effectLst/>
              </a:rPr>
              <a:t> </a:t>
            </a:r>
            <a:r>
              <a:rPr lang="en-GB" sz="11500" b="1" i="1" dirty="0" err="1" smtClean="0">
                <a:effectLst/>
              </a:rPr>
              <a:t>masina</a:t>
            </a:r>
            <a:endParaRPr lang="fr-FR" sz="115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077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Mankany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aminao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dianay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Na </a:t>
            </a:r>
            <a:r>
              <a:rPr lang="en-GB" sz="9600" b="1" dirty="0" err="1" smtClean="0">
                <a:effectLst/>
              </a:rPr>
              <a:t>sarotra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làlana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Mihira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izahay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181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hasasaranay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intsony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tazanay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sahady</a:t>
            </a:r>
            <a:r>
              <a:rPr lang="en-GB" sz="9600" b="1" dirty="0" smtClean="0">
                <a:effectLst/>
              </a:rPr>
              <a:t> re,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masina</a:t>
            </a:r>
            <a:r>
              <a:rPr lang="en-GB" sz="9600" b="1" dirty="0" smtClean="0">
                <a:effectLst/>
              </a:rPr>
              <a:t> 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5481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686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686</dc:title>
  <dc:creator>Solofo</dc:creator>
  <cp:lastModifiedBy>Solofo</cp:lastModifiedBy>
  <cp:revision>1</cp:revision>
  <dcterms:created xsi:type="dcterms:W3CDTF">2014-11-07T07:25:13Z</dcterms:created>
  <dcterms:modified xsi:type="dcterms:W3CDTF">2014-11-07T07:25:27Z</dcterms:modified>
</cp:coreProperties>
</file>