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9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64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8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80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65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91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63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5F81-C028-4868-91FB-C8D5B02DFF8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01CB-9A7E-45C6-9B7B-B450F01911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8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6875" y="3036888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687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28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7176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5.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mino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rehetra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tetý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Tafakatra</a:t>
            </a:r>
            <a:r>
              <a:rPr lang="en-GB" sz="7200" b="1" dirty="0" smtClean="0">
                <a:effectLst/>
              </a:rPr>
              <a:t> any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faly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Mihira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famonjen’i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Jeso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Midera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fiandrianan’ny</a:t>
            </a:r>
            <a:r>
              <a:rPr lang="en-GB" sz="7200" b="1" dirty="0" smtClean="0">
                <a:effectLst/>
              </a:rPr>
              <a:t> Ray.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351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580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Sambatra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tafiditra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GB" sz="34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62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ctr">
              <a:spcAft>
                <a:spcPts val="0"/>
              </a:spcAft>
              <a:buAutoNum type="arabicPeriod"/>
            </a:pP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tranon’ny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Raiko</a:t>
            </a:r>
            <a:r>
              <a:rPr lang="en-GB" sz="6600" b="1" dirty="0" smtClean="0">
                <a:effectLst/>
              </a:rPr>
              <a:t>, </a:t>
            </a:r>
          </a:p>
          <a:p>
            <a:pPr algn="ctr">
              <a:spcAft>
                <a:spcPts val="0"/>
              </a:spcAft>
            </a:pPr>
            <a:r>
              <a:rPr lang="en-GB" sz="6600" b="1" dirty="0" err="1" smtClean="0">
                <a:effectLst/>
              </a:rPr>
              <a:t>tranomadio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mahory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na</a:t>
            </a:r>
            <a:r>
              <a:rPr lang="en-GB" sz="6600" b="1" dirty="0" smtClean="0">
                <a:effectLst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GB" sz="6600" b="1" dirty="0" err="1" smtClean="0">
                <a:effectLst/>
              </a:rPr>
              <a:t>zava-manjo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Avia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malahelo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hankao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fr-FR" sz="6600" b="1" dirty="0" err="1" smtClean="0">
                <a:effectLst/>
              </a:rPr>
              <a:t>Mizora</a:t>
            </a:r>
            <a:r>
              <a:rPr lang="fr-FR" sz="6600" b="1" dirty="0" smtClean="0">
                <a:effectLst/>
              </a:rPr>
              <a:t>, fa </a:t>
            </a:r>
            <a:r>
              <a:rPr lang="fr-FR" sz="6600" b="1" dirty="0" err="1" smtClean="0">
                <a:effectLst/>
              </a:rPr>
              <a:t>Izy</a:t>
            </a:r>
            <a:r>
              <a:rPr lang="fr-FR" sz="6600" b="1" dirty="0" smtClean="0">
                <a:effectLst/>
              </a:rPr>
              <a:t> </a:t>
            </a:r>
            <a:r>
              <a:rPr lang="fr-FR" sz="6600" b="1" dirty="0" err="1" smtClean="0">
                <a:effectLst/>
              </a:rPr>
              <a:t>hampiditra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anao</a:t>
            </a:r>
            <a:r>
              <a:rPr lang="en-GB" sz="6600" b="1" dirty="0" smtClean="0">
                <a:effectLst/>
              </a:rPr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303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580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Sambatra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tafiditra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GB" sz="34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438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2.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Mandalo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fiainana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sondriana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atý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hianao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mitaona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reseo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any an-</a:t>
            </a:r>
            <a:r>
              <a:rPr lang="en-GB" sz="7200" b="1" dirty="0" err="1" smtClean="0">
                <a:effectLst/>
              </a:rPr>
              <a:t>danitra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/>
            <a:r>
              <a:rPr lang="en-GB" sz="7200" b="1" dirty="0" smtClean="0">
                <a:effectLst/>
              </a:rPr>
              <a:t>no </a:t>
            </a:r>
            <a:r>
              <a:rPr lang="en-GB" sz="7200" b="1" dirty="0" err="1" smtClean="0">
                <a:effectLst/>
              </a:rPr>
              <a:t>mba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irio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521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580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Sambatra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tafiditra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GB" sz="34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803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/>
              <a:t>3.</a:t>
            </a:r>
            <a:r>
              <a:rPr lang="en-GB" sz="6600" b="1" dirty="0" smtClean="0">
                <a:effectLst/>
              </a:rPr>
              <a:t> He, </a:t>
            </a:r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 no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hitantsika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tokoa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tavan’Ilay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Zanakondry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>
                <a:effectLst/>
              </a:rPr>
              <a:t>madio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mpino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tetý</a:t>
            </a:r>
            <a:r>
              <a:rPr lang="en-GB" sz="6600" b="1" dirty="0" smtClean="0">
                <a:effectLst/>
              </a:rPr>
              <a:t> no </a:t>
            </a:r>
            <a:r>
              <a:rPr lang="en-GB" sz="6600" b="1" dirty="0" err="1" smtClean="0">
                <a:effectLst/>
              </a:rPr>
              <a:t>efa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koa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Maniry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hihaona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amintsika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>
                <a:effectLst/>
              </a:rPr>
              <a:t>tokoa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444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580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Sambatra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tafiditra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GB" sz="34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37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803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/>
              <a:t>4.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manjo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afa-mankao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Na </a:t>
            </a:r>
            <a:r>
              <a:rPr lang="en-GB" sz="6600" b="1" dirty="0" err="1" smtClean="0">
                <a:effectLst/>
              </a:rPr>
              <a:t>andro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mahory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hitseran’ny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fo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Fa</a:t>
            </a:r>
            <a:r>
              <a:rPr lang="en-GB" sz="6600" b="1" dirty="0" smtClean="0">
                <a:effectLst/>
              </a:rPr>
              <a:t> any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alina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koa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Tanàna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mazava</a:t>
            </a:r>
            <a:r>
              <a:rPr lang="en-GB" sz="6600" b="1" dirty="0" smtClean="0">
                <a:effectLst/>
              </a:rPr>
              <a:t>, </a:t>
            </a:r>
          </a:p>
          <a:p>
            <a:pPr algn="ctr"/>
            <a:r>
              <a:rPr lang="en-GB" sz="6600" b="1" dirty="0" err="1" smtClean="0">
                <a:effectLst/>
              </a:rPr>
              <a:t>Fonenana</a:t>
            </a:r>
            <a:r>
              <a:rPr lang="fr-FR" sz="6600" b="1" dirty="0" smtClean="0"/>
              <a:t> </a:t>
            </a:r>
            <a:r>
              <a:rPr lang="en-GB" sz="6600" b="1" dirty="0" err="1" smtClean="0">
                <a:effectLst/>
              </a:rPr>
              <a:t>soa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263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580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Sambatra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:,: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:,:</a:t>
            </a:r>
            <a:endParaRPr kumimoji="0" lang="fr-FR" sz="166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Izay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tafiditra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8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GB" sz="34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6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687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687</dc:title>
  <dc:creator>Solofo</dc:creator>
  <cp:lastModifiedBy>Solofo</cp:lastModifiedBy>
  <cp:revision>1</cp:revision>
  <dcterms:created xsi:type="dcterms:W3CDTF">2014-11-07T07:31:16Z</dcterms:created>
  <dcterms:modified xsi:type="dcterms:W3CDTF">2014-11-07T07:31:26Z</dcterms:modified>
</cp:coreProperties>
</file>