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88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76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8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30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95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62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60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55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7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98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A0A8-9CE2-43C8-8CCC-D0186461756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C5FF-ED52-4B51-A11C-F267A5143D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61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979738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688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45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347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9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Misy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mahafaly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</a:rPr>
              <a:t>Tany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alehanay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</a:rPr>
              <a:t>Tany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misy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an’i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Jeso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Jeso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Tomponay</a:t>
            </a:r>
            <a:r>
              <a:rPr lang="en-GB" sz="9600" b="1" dirty="0" smtClean="0">
                <a:effectLst/>
              </a:rPr>
              <a:t> !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63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347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Tany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soa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maharavo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Tany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tadiavinay</a:t>
            </a:r>
            <a:r>
              <a:rPr lang="en-GB" sz="9600" b="1" dirty="0" smtClean="0">
                <a:effectLst/>
              </a:rPr>
              <a:t>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Afa-tahotra</a:t>
            </a:r>
            <a:r>
              <a:rPr lang="en-GB" sz="9600" b="1" dirty="0" smtClean="0">
                <a:effectLst/>
              </a:rPr>
              <a:t>, </a:t>
            </a:r>
            <a:r>
              <a:rPr lang="en-GB" sz="9600" b="1" dirty="0" err="1" smtClean="0">
                <a:effectLst/>
              </a:rPr>
              <a:t>afa-doza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/>
              <a:t>Izay</a:t>
            </a:r>
            <a:r>
              <a:rPr lang="en-GB" sz="9600" b="1" dirty="0"/>
              <a:t> </a:t>
            </a:r>
            <a:r>
              <a:rPr lang="en-GB" sz="9600" b="1" dirty="0" err="1" smtClean="0">
                <a:effectLst/>
              </a:rPr>
              <a:t>tafiditra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71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347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Tany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tia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mpivahiny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Tany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namboarinao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Ry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Jesosy</a:t>
            </a:r>
            <a:r>
              <a:rPr lang="en-GB" sz="9600" b="1" dirty="0" smtClean="0">
                <a:effectLst/>
              </a:rPr>
              <a:t> be </a:t>
            </a:r>
            <a:r>
              <a:rPr lang="en-GB" sz="9600" b="1" dirty="0" err="1" smtClean="0">
                <a:effectLst/>
              </a:rPr>
              <a:t>fitia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Jeso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Tomponay</a:t>
            </a:r>
            <a:r>
              <a:rPr lang="en-GB" sz="9600" b="1" dirty="0" smtClean="0">
                <a:effectLst/>
              </a:rPr>
              <a:t> !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542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9170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atý</a:t>
            </a:r>
            <a:r>
              <a:rPr lang="en-GB" sz="8000" b="1" dirty="0" smtClean="0">
                <a:effectLst/>
              </a:rPr>
              <a:t> an-</a:t>
            </a:r>
            <a:r>
              <a:rPr lang="en-GB" sz="8000" b="1" dirty="0" err="1" smtClean="0">
                <a:effectLst/>
              </a:rPr>
              <a:t>tany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i="1" dirty="0" err="1"/>
              <a:t>I</a:t>
            </a:r>
            <a:r>
              <a:rPr lang="en-GB" sz="8000" b="1" dirty="0" err="1"/>
              <a:t>zay</a:t>
            </a:r>
            <a:r>
              <a:rPr lang="en-GB" sz="8000" b="1" dirty="0"/>
              <a:t>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malahelo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Noho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fomban-tany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ratsy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Mahazatra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anay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130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917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Maro</a:t>
            </a:r>
            <a:r>
              <a:rPr lang="en-GB" sz="8800" b="1" dirty="0" smtClean="0">
                <a:effectLst/>
              </a:rPr>
              <a:t> be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fahavalo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/>
              <a:t>Izay</a:t>
            </a:r>
            <a:r>
              <a:rPr lang="en-GB" sz="8800" b="1" dirty="0"/>
              <a:t> </a:t>
            </a:r>
            <a:r>
              <a:rPr lang="en-GB" sz="8800" b="1" dirty="0" err="1" smtClean="0">
                <a:effectLst/>
              </a:rPr>
              <a:t>miady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aminay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Mafy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fakam-panahy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Hitanay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atý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829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42095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Sakan-dalana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ady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mafy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No </a:t>
            </a:r>
            <a:r>
              <a:rPr lang="en-GB" sz="8000" b="1" dirty="0" err="1" smtClean="0">
                <a:effectLst/>
              </a:rPr>
              <a:t>alehanay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izao</a:t>
            </a:r>
            <a:r>
              <a:rPr lang="en-GB" sz="8000" b="1" dirty="0" smtClean="0">
                <a:effectLst/>
              </a:rPr>
              <a:t> :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Be </a:t>
            </a:r>
            <a:r>
              <a:rPr lang="en-GB" sz="8000" b="1" dirty="0" err="1" smtClean="0">
                <a:effectLst/>
              </a:rPr>
              <a:t>tokoa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mampahory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Nefa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fantatrao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05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7163" y="942083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Eny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fantatrao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Jeso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 </a:t>
            </a:r>
            <a:r>
              <a:rPr lang="en-GB" sz="8000" b="1" dirty="0" err="1" smtClean="0">
                <a:effectLst/>
              </a:rPr>
              <a:t>izahay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mpanomponao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 </a:t>
            </a:r>
            <a:r>
              <a:rPr lang="en-GB" sz="8000" b="1" dirty="0" err="1" smtClean="0">
                <a:effectLst/>
              </a:rPr>
              <a:t>handresy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devoly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Noho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herinao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647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777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effectLst/>
              </a:rPr>
              <a:t>Koa  </a:t>
            </a:r>
            <a:r>
              <a:rPr lang="en-GB" sz="8800" b="1" dirty="0" err="1" smtClean="0">
                <a:effectLst/>
              </a:rPr>
              <a:t>ampionao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izahay</a:t>
            </a:r>
            <a:r>
              <a:rPr lang="en-GB" sz="8800" b="1" dirty="0" smtClean="0">
                <a:effectLst/>
              </a:rPr>
              <a:t> re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hiankina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aminao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Hahatraranay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tany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Namboarinao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6702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688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688</dc:title>
  <dc:creator>Solofo</dc:creator>
  <cp:lastModifiedBy>Solofo</cp:lastModifiedBy>
  <cp:revision>1</cp:revision>
  <dcterms:created xsi:type="dcterms:W3CDTF">2014-11-07T07:35:14Z</dcterms:created>
  <dcterms:modified xsi:type="dcterms:W3CDTF">2014-11-07T07:35:25Z</dcterms:modified>
</cp:coreProperties>
</file>