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96EF-B0AE-4575-AC53-704504C6C3EA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1353-3DE2-4464-BDA9-95A2731A6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79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96EF-B0AE-4575-AC53-704504C6C3EA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1353-3DE2-4464-BDA9-95A2731A6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34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96EF-B0AE-4575-AC53-704504C6C3EA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1353-3DE2-4464-BDA9-95A2731A6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21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96EF-B0AE-4575-AC53-704504C6C3EA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1353-3DE2-4464-BDA9-95A2731A6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67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96EF-B0AE-4575-AC53-704504C6C3EA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1353-3DE2-4464-BDA9-95A2731A6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99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96EF-B0AE-4575-AC53-704504C6C3EA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1353-3DE2-4464-BDA9-95A2731A6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9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96EF-B0AE-4575-AC53-704504C6C3EA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1353-3DE2-4464-BDA9-95A2731A6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47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96EF-B0AE-4575-AC53-704504C6C3EA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1353-3DE2-4464-BDA9-95A2731A6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61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96EF-B0AE-4575-AC53-704504C6C3EA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1353-3DE2-4464-BDA9-95A2731A6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72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96EF-B0AE-4575-AC53-704504C6C3EA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1353-3DE2-4464-BDA9-95A2731A6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88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96EF-B0AE-4575-AC53-704504C6C3EA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01353-3DE2-4464-BDA9-95A2731A6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30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C96EF-B0AE-4575-AC53-704504C6C3EA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01353-3DE2-4464-BDA9-95A2731A6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18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3051175"/>
            <a:ext cx="9144000" cy="2387600"/>
          </a:xfrm>
        </p:spPr>
        <p:txBody>
          <a:bodyPr>
            <a:noAutofit/>
          </a:bodyPr>
          <a:lstStyle/>
          <a:p>
            <a:r>
              <a:rPr lang="fr-FR" sz="287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689</a:t>
            </a:r>
            <a:endParaRPr lang="fr-FR" sz="287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98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85737" y="856357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96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Fandalovana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atý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Lanitra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honenako</a:t>
            </a:r>
            <a:r>
              <a:rPr lang="en-GB" sz="9600" b="1" dirty="0" smtClean="0">
                <a:effectLst/>
              </a:rPr>
              <a:t> ;</a:t>
            </a:r>
            <a:endParaRPr lang="fr-FR" sz="9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9600" b="1" dirty="0" smtClean="0">
                <a:effectLst/>
              </a:rPr>
              <a:t>   </a:t>
            </a:r>
            <a:r>
              <a:rPr lang="en-GB" sz="9600" b="1" dirty="0" err="1" smtClean="0">
                <a:effectLst/>
              </a:rPr>
              <a:t>Efitra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izao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tany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izao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Lanitra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honenako</a:t>
            </a:r>
            <a:r>
              <a:rPr lang="en-GB" sz="9600" b="1" dirty="0" smtClean="0">
                <a:effectLst/>
              </a:rPr>
              <a:t> ;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773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85737" y="484881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err="1" smtClean="0">
                <a:effectLst/>
              </a:rPr>
              <a:t>Voahodidin-doza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atý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Reraka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ao</a:t>
            </a:r>
            <a:r>
              <a:rPr lang="en-GB" sz="9600" b="1" dirty="0" smtClean="0">
                <a:effectLst/>
              </a:rPr>
              <a:t> an-</a:t>
            </a:r>
            <a:r>
              <a:rPr lang="en-GB" sz="9600" b="1" dirty="0" err="1" smtClean="0">
                <a:effectLst/>
              </a:rPr>
              <a:t>dalana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</a:t>
            </a:r>
            <a:r>
              <a:rPr lang="en-GB" sz="9600" b="1" dirty="0" err="1" smtClean="0">
                <a:effectLst/>
              </a:rPr>
              <a:t>Valaka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sy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sasatra</a:t>
            </a:r>
            <a:r>
              <a:rPr lang="en-GB" sz="9600" b="1" dirty="0" smtClean="0">
                <a:effectLst/>
              </a:rPr>
              <a:t> ;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Lanitra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honenako</a:t>
            </a:r>
            <a:r>
              <a:rPr lang="en-GB" sz="9600" b="1" dirty="0" smtClean="0">
                <a:effectLst/>
              </a:rPr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412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8587" y="927794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fr-FR" sz="80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fr-FR" sz="8000" b="1" dirty="0" smtClean="0">
                <a:effectLst/>
              </a:rPr>
              <a:t>Na </a:t>
            </a:r>
            <a:r>
              <a:rPr lang="fr-FR" sz="8000" b="1" dirty="0" err="1" smtClean="0">
                <a:effectLst/>
              </a:rPr>
              <a:t>mandrivotra</a:t>
            </a:r>
            <a:r>
              <a:rPr lang="fr-FR" sz="8000" b="1" dirty="0" smtClean="0">
                <a:effectLst/>
              </a:rPr>
              <a:t> </a:t>
            </a:r>
            <a:r>
              <a:rPr lang="fr-FR" sz="8000" b="1" dirty="0" err="1" smtClean="0">
                <a:effectLst/>
              </a:rPr>
              <a:t>aza</a:t>
            </a:r>
            <a:r>
              <a:rPr lang="fr-FR" sz="8000" b="1" dirty="0" smtClean="0">
                <a:effectLst/>
              </a:rPr>
              <a:t> </a:t>
            </a:r>
            <a:r>
              <a:rPr lang="fr-FR" sz="8000" b="1" dirty="0" err="1" smtClean="0">
                <a:effectLst/>
              </a:rPr>
              <a:t>atý</a:t>
            </a:r>
            <a:r>
              <a:rPr lang="fr-FR" sz="8000" b="1" dirty="0" smtClean="0">
                <a:effectLst/>
              </a:rPr>
              <a:t>,</a:t>
            </a:r>
          </a:p>
          <a:p>
            <a:pPr algn="ctr"/>
            <a:r>
              <a:rPr lang="fr-FR" sz="8000" b="1" dirty="0" smtClean="0">
                <a:effectLst/>
              </a:rPr>
              <a:t>    </a:t>
            </a:r>
            <a:r>
              <a:rPr lang="fr-FR" sz="8000" b="1" dirty="0" err="1" smtClean="0">
                <a:effectLst/>
              </a:rPr>
              <a:t>Lanitra</a:t>
            </a:r>
            <a:r>
              <a:rPr lang="fr-FR" sz="8000" b="1" dirty="0" smtClean="0">
                <a:effectLst/>
              </a:rPr>
              <a:t> </a:t>
            </a:r>
            <a:r>
              <a:rPr lang="fr-FR" sz="8000" b="1" dirty="0" err="1" smtClean="0">
                <a:effectLst/>
              </a:rPr>
              <a:t>honenako</a:t>
            </a:r>
            <a:r>
              <a:rPr lang="fr-FR" sz="8000" b="1" dirty="0" smtClean="0">
                <a:effectLst/>
              </a:rPr>
              <a:t> ;</a:t>
            </a:r>
          </a:p>
          <a:p>
            <a:pPr algn="ctr"/>
            <a:r>
              <a:rPr lang="fr-FR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Tany</a:t>
            </a:r>
            <a:r>
              <a:rPr lang="en-GB" sz="8000" b="1" dirty="0" smtClean="0">
                <a:effectLst/>
              </a:rPr>
              <a:t> no </a:t>
            </a:r>
            <a:r>
              <a:rPr lang="en-GB" sz="8000" b="1" dirty="0" err="1" smtClean="0">
                <a:effectLst/>
              </a:rPr>
              <a:t>hilaozako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Lanitra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honenako</a:t>
            </a:r>
            <a:r>
              <a:rPr lang="en-GB" sz="8000" b="1" dirty="0" smtClean="0">
                <a:effectLst/>
              </a:rPr>
              <a:t> ;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361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00025" y="527744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err="1" smtClean="0">
                <a:effectLst/>
              </a:rPr>
              <a:t>Alon-dranomasina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Sy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rian-drano</a:t>
            </a:r>
            <a:r>
              <a:rPr lang="en-GB" sz="9600" b="1" dirty="0" smtClean="0">
                <a:effectLst/>
              </a:rPr>
              <a:t> be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</a:t>
            </a:r>
            <a:r>
              <a:rPr lang="en-GB" sz="9600" b="1" dirty="0" err="1" smtClean="0">
                <a:effectLst/>
              </a:rPr>
              <a:t>Tsy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hisakan-dalana</a:t>
            </a:r>
            <a:r>
              <a:rPr lang="en-GB" sz="9600" b="1" dirty="0" smtClean="0">
                <a:effectLst/>
              </a:rPr>
              <a:t> ;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Lanitra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honenako</a:t>
            </a:r>
            <a:r>
              <a:rPr lang="en-GB" sz="9600" b="1" dirty="0" smtClean="0">
                <a:effectLst/>
              </a:rPr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789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4869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9600" b="1" dirty="0" err="1" smtClean="0">
                <a:effectLst/>
              </a:rPr>
              <a:t>Ao</a:t>
            </a:r>
            <a:r>
              <a:rPr lang="en-GB" sz="9600" b="1" dirty="0" smtClean="0">
                <a:effectLst/>
              </a:rPr>
              <a:t> an-</a:t>
            </a:r>
            <a:r>
              <a:rPr lang="en-GB" sz="9600" b="1" dirty="0" err="1" smtClean="0">
                <a:effectLst/>
              </a:rPr>
              <a:t>tratran’i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Jeso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Lanitra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honenako</a:t>
            </a:r>
            <a:r>
              <a:rPr lang="en-GB" sz="9600" b="1" dirty="0" smtClean="0">
                <a:effectLst/>
              </a:rPr>
              <a:t> ;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</a:t>
            </a:r>
            <a:r>
              <a:rPr lang="en-GB" sz="9600" b="1" dirty="0" err="1" smtClean="0">
                <a:effectLst/>
              </a:rPr>
              <a:t>Afa-pahoriana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Lanitra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honenako</a:t>
            </a:r>
            <a:r>
              <a:rPr lang="en-GB" sz="9600" b="1" dirty="0" smtClean="0">
                <a:effectLst/>
              </a:rPr>
              <a:t> ;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073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4869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err="1" smtClean="0">
                <a:effectLst/>
              </a:rPr>
              <a:t>Ao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olo-masina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/>
              <a:t>Izay</a:t>
            </a:r>
            <a:r>
              <a:rPr lang="en-GB" sz="9600" b="1" dirty="0"/>
              <a:t> </a:t>
            </a:r>
            <a:r>
              <a:rPr lang="en-GB" sz="9600" b="1" dirty="0" err="1" smtClean="0">
                <a:effectLst/>
              </a:rPr>
              <a:t>mba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tiako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tatý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</a:t>
            </a:r>
            <a:r>
              <a:rPr lang="en-GB" sz="9600" b="1" dirty="0" err="1" smtClean="0">
                <a:effectLst/>
              </a:rPr>
              <a:t>Faly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raha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hitako</a:t>
            </a:r>
            <a:r>
              <a:rPr lang="en-GB" sz="9600" b="1" dirty="0" smtClean="0">
                <a:effectLst/>
              </a:rPr>
              <a:t> ;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Lanitra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honenako</a:t>
            </a:r>
            <a:r>
              <a:rPr lang="en-GB" sz="9600" b="1" dirty="0" smtClean="0">
                <a:effectLst/>
              </a:rPr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2932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4869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</a:rPr>
              <a:t>4.</a:t>
            </a:r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9600" b="1" dirty="0" err="1" smtClean="0">
                <a:effectLst/>
              </a:rPr>
              <a:t>Dia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tsy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halahelo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aho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Lanitra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honenako</a:t>
            </a:r>
            <a:r>
              <a:rPr lang="en-GB" sz="9600" b="1" dirty="0" smtClean="0">
                <a:effectLst/>
              </a:rPr>
              <a:t> ;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</a:t>
            </a:r>
            <a:r>
              <a:rPr lang="en-GB" sz="9600" b="1" dirty="0" err="1" smtClean="0">
                <a:effectLst/>
              </a:rPr>
              <a:t>Mafy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manjo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atý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Lanitra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honenako</a:t>
            </a:r>
            <a:r>
              <a:rPr lang="en-GB" sz="9600" b="1" dirty="0" smtClean="0">
                <a:effectLst/>
              </a:rPr>
              <a:t> ;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779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4869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err="1" smtClean="0">
                <a:effectLst/>
              </a:rPr>
              <a:t>Ao</a:t>
            </a:r>
            <a:r>
              <a:rPr lang="en-GB" sz="9600" b="1" dirty="0" smtClean="0">
                <a:effectLst/>
              </a:rPr>
              <a:t> no </a:t>
            </a:r>
            <a:r>
              <a:rPr lang="en-GB" sz="9600" b="1" dirty="0" err="1" smtClean="0">
                <a:effectLst/>
              </a:rPr>
              <a:t>hitoerako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Faly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anatrehan-dRay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</a:t>
            </a:r>
            <a:r>
              <a:rPr lang="en-GB" sz="9600" b="1" dirty="0" err="1" smtClean="0">
                <a:effectLst/>
              </a:rPr>
              <a:t>Ao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homeny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toerana</a:t>
            </a:r>
            <a:r>
              <a:rPr lang="en-GB" sz="9600" b="1" dirty="0" smtClean="0">
                <a:effectLst/>
              </a:rPr>
              <a:t> ;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Lanitra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honenako</a:t>
            </a:r>
            <a:r>
              <a:rPr lang="en-GB" sz="9600" b="1" dirty="0" smtClean="0">
                <a:effectLst/>
              </a:rPr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78638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Grand écran</PresentationFormat>
  <Paragraphs>33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689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689</dc:title>
  <dc:creator>Solofo</dc:creator>
  <cp:lastModifiedBy>Solofo</cp:lastModifiedBy>
  <cp:revision>1</cp:revision>
  <dcterms:created xsi:type="dcterms:W3CDTF">2014-11-07T07:38:38Z</dcterms:created>
  <dcterms:modified xsi:type="dcterms:W3CDTF">2014-11-07T07:38:49Z</dcterms:modified>
</cp:coreProperties>
</file>