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40" y="-2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2712-2FF7-472C-A877-3FDFB197A1D5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AFE7-372D-46BE-9C11-FA7953005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252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2712-2FF7-472C-A877-3FDFB197A1D5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AFE7-372D-46BE-9C11-FA7953005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32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2712-2FF7-472C-A877-3FDFB197A1D5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AFE7-372D-46BE-9C11-FA7953005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61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2712-2FF7-472C-A877-3FDFB197A1D5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AFE7-372D-46BE-9C11-FA7953005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97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2712-2FF7-472C-A877-3FDFB197A1D5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AFE7-372D-46BE-9C11-FA7953005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04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2712-2FF7-472C-A877-3FDFB197A1D5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AFE7-372D-46BE-9C11-FA7953005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66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2712-2FF7-472C-A877-3FDFB197A1D5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AFE7-372D-46BE-9C11-FA7953005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96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2712-2FF7-472C-A877-3FDFB197A1D5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AFE7-372D-46BE-9C11-FA7953005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58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2712-2FF7-472C-A877-3FDFB197A1D5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AFE7-372D-46BE-9C11-FA7953005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00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2712-2FF7-472C-A877-3FDFB197A1D5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AFE7-372D-46BE-9C11-FA7953005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10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D2712-2FF7-472C-A877-3FDFB197A1D5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3AFE7-372D-46BE-9C11-FA7953005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69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D2712-2FF7-472C-A877-3FDFB197A1D5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3AFE7-372D-46BE-9C11-FA7953005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22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059582"/>
            <a:ext cx="7772400" cy="1102519"/>
          </a:xfrm>
        </p:spPr>
        <p:txBody>
          <a:bodyPr>
            <a:noAutofit/>
          </a:bodyPr>
          <a:lstStyle/>
          <a:p>
            <a:r>
              <a:rPr lang="fr-FR" sz="28700" b="1" dirty="0" smtClean="0"/>
              <a:t>69</a:t>
            </a:r>
            <a:endParaRPr lang="fr-FR" sz="287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i="1" dirty="0" err="1" smtClean="0"/>
              <a:t>Zaza</a:t>
            </a:r>
            <a:r>
              <a:rPr lang="fr-FR" b="1" i="1" dirty="0" smtClean="0"/>
              <a:t> </a:t>
            </a:r>
            <a:r>
              <a:rPr lang="fr-FR" b="1" i="1" dirty="0" err="1" smtClean="0"/>
              <a:t>masina</a:t>
            </a:r>
            <a:r>
              <a:rPr lang="fr-FR" b="1" i="1" dirty="0" smtClean="0"/>
              <a:t> </a:t>
            </a:r>
            <a:r>
              <a:rPr lang="fr-FR" b="1" i="1" dirty="0" err="1" smtClean="0"/>
              <a:t>sy</a:t>
            </a:r>
            <a:r>
              <a:rPr lang="fr-FR" b="1" i="1" dirty="0" smtClean="0"/>
              <a:t> </a:t>
            </a:r>
            <a:r>
              <a:rPr lang="fr-FR" b="1" i="1" dirty="0" err="1" smtClean="0"/>
              <a:t>soa</a:t>
            </a:r>
            <a:endParaRPr lang="fr-FR" b="1" i="1" dirty="0"/>
          </a:p>
        </p:txBody>
      </p:sp>
    </p:spTree>
    <p:extLst>
      <p:ext uri="{BB962C8B-B14F-4D97-AF65-F5344CB8AC3E}">
        <p14:creationId xmlns:p14="http://schemas.microsoft.com/office/powerpoint/2010/main" val="2644183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>
                <a:solidFill>
                  <a:srgbClr val="FF0000"/>
                </a:solidFill>
              </a:rPr>
              <a:t>1</a:t>
            </a:r>
            <a:r>
              <a:rPr lang="en-GB" sz="6600" b="1" dirty="0"/>
              <a:t> </a:t>
            </a:r>
            <a:r>
              <a:rPr lang="en-GB" sz="6600" b="1" dirty="0" err="1"/>
              <a:t>Zaza</a:t>
            </a:r>
            <a:r>
              <a:rPr lang="en-GB" sz="6600" b="1" dirty="0"/>
              <a:t> </a:t>
            </a:r>
            <a:r>
              <a:rPr lang="en-GB" sz="6600" b="1" dirty="0" err="1"/>
              <a:t>masina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soa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Nefa</a:t>
            </a:r>
            <a:r>
              <a:rPr lang="en-GB" sz="6600" b="1" dirty="0" smtClean="0"/>
              <a:t> </a:t>
            </a:r>
            <a:r>
              <a:rPr lang="en-GB" sz="6600" b="1" dirty="0" err="1"/>
              <a:t>ory</a:t>
            </a:r>
            <a:r>
              <a:rPr lang="en-GB" sz="6600" b="1" dirty="0"/>
              <a:t> </a:t>
            </a:r>
            <a:r>
              <a:rPr lang="en-GB" sz="6600" b="1" dirty="0" err="1"/>
              <a:t>Hianao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Ka</a:t>
            </a:r>
            <a:r>
              <a:rPr lang="en-GB" sz="6600" b="1" dirty="0" smtClean="0"/>
              <a:t> </a:t>
            </a:r>
            <a:r>
              <a:rPr lang="en-GB" sz="6600" b="1" dirty="0" err="1"/>
              <a:t>nanetry</a:t>
            </a:r>
            <a:r>
              <a:rPr lang="en-GB" sz="6600" b="1" dirty="0"/>
              <a:t> </a:t>
            </a:r>
            <a:r>
              <a:rPr lang="en-GB" sz="6600" b="1" dirty="0" err="1"/>
              <a:t>tena</a:t>
            </a:r>
            <a:r>
              <a:rPr lang="en-GB" sz="6600" b="1" dirty="0"/>
              <a:t> </a:t>
            </a:r>
            <a:r>
              <a:rPr lang="en-GB" sz="6600" b="1" dirty="0" err="1"/>
              <a:t>koa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Sy</a:t>
            </a:r>
            <a:r>
              <a:rPr lang="en-GB" sz="6600" b="1" dirty="0" smtClean="0"/>
              <a:t> </a:t>
            </a:r>
            <a:r>
              <a:rPr lang="en-GB" sz="6600" b="1" dirty="0" err="1"/>
              <a:t>nandao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 smtClean="0"/>
              <a:t>lapanao</a:t>
            </a:r>
            <a:r>
              <a:rPr lang="en-GB" sz="6600" b="1" dirty="0" smtClean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14500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>
                <a:solidFill>
                  <a:srgbClr val="FF0000"/>
                </a:solidFill>
              </a:rPr>
              <a:t>2</a:t>
            </a:r>
            <a:r>
              <a:rPr lang="en-GB" sz="6600" b="1" dirty="0"/>
              <a:t> </a:t>
            </a:r>
            <a:r>
              <a:rPr lang="en-GB" sz="6600" b="1" dirty="0" err="1"/>
              <a:t>Teraka</a:t>
            </a:r>
            <a:r>
              <a:rPr lang="en-GB" sz="6600" b="1" dirty="0"/>
              <a:t> </a:t>
            </a:r>
            <a:r>
              <a:rPr lang="en-GB" sz="6600" b="1" dirty="0" err="1"/>
              <a:t>ory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nahantra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Trano</a:t>
            </a:r>
            <a:r>
              <a:rPr lang="en-GB" sz="6600" b="1" dirty="0" smtClean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nandrianao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nisy</a:t>
            </a:r>
            <a:r>
              <a:rPr lang="en-GB" sz="6600" b="1" dirty="0"/>
              <a:t> </a:t>
            </a:r>
            <a:r>
              <a:rPr lang="en-GB" sz="6600" b="1" dirty="0" err="1"/>
              <a:t>izay</a:t>
            </a:r>
            <a:r>
              <a:rPr lang="en-GB" sz="6600" b="1" dirty="0"/>
              <a:t> </a:t>
            </a:r>
            <a:r>
              <a:rPr lang="en-GB" sz="6600" b="1" dirty="0" err="1"/>
              <a:t>niantra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/>
              <a:t>Be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fahorianao</a:t>
            </a:r>
            <a:r>
              <a:rPr lang="en-GB" sz="6600" b="1" dirty="0"/>
              <a:t>.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68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3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Fihinanam-bilon’omby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smtClean="0"/>
              <a:t>No </a:t>
            </a:r>
            <a:r>
              <a:rPr lang="en-GB" sz="6600" b="1" dirty="0" err="1" smtClean="0"/>
              <a:t>natao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fandrianao</a:t>
            </a:r>
            <a:r>
              <a:rPr lang="en-GB" sz="6600" b="1" dirty="0" smtClean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trano</a:t>
            </a:r>
            <a:r>
              <a:rPr lang="en-GB" sz="6600" b="1" dirty="0" smtClean="0"/>
              <a:t> be </a:t>
            </a:r>
            <a:r>
              <a:rPr lang="en-GB" sz="6600" b="1" dirty="0" err="1" smtClean="0"/>
              <a:t>tsy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omby</a:t>
            </a:r>
            <a:r>
              <a:rPr lang="en-GB" sz="6600" b="1" dirty="0" smtClean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Nisy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olo-maro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tao</a:t>
            </a:r>
            <a:r>
              <a:rPr lang="en-GB" sz="6600" b="1" dirty="0" smtClean="0"/>
              <a:t>.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8463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4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Nofonosin-damban-jaza</a:t>
            </a:r>
            <a:r>
              <a:rPr lang="en-GB" sz="6000" b="1" dirty="0" smtClean="0"/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600" b="1" dirty="0" smtClean="0"/>
              <a:t>Tonga </a:t>
            </a:r>
            <a:r>
              <a:rPr lang="en-GB" sz="6600" b="1" dirty="0" err="1" smtClean="0"/>
              <a:t>zazabodo</a:t>
            </a:r>
            <a:r>
              <a:rPr lang="en-GB" sz="6600" b="1" dirty="0" smtClean="0"/>
              <a:t> re,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Nefa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Tompo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manan-daza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Sy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Mpanjaka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lehibe</a:t>
            </a:r>
            <a:r>
              <a:rPr lang="en-GB" sz="6600" b="1" dirty="0" smtClean="0"/>
              <a:t>.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147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>
                <a:solidFill>
                  <a:srgbClr val="FF0000"/>
                </a:solidFill>
              </a:rPr>
              <a:t>5</a:t>
            </a:r>
            <a:r>
              <a:rPr lang="en-GB" sz="6600" b="1" dirty="0"/>
              <a:t> </a:t>
            </a:r>
            <a:r>
              <a:rPr lang="en-GB" sz="6600" b="1" dirty="0" err="1"/>
              <a:t>Efa</a:t>
            </a:r>
            <a:r>
              <a:rPr lang="en-GB" sz="6600" b="1" dirty="0"/>
              <a:t> </a:t>
            </a:r>
            <a:r>
              <a:rPr lang="en-GB" sz="6600" b="1" dirty="0" err="1"/>
              <a:t>halan’olo-maro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Nefa</a:t>
            </a:r>
            <a:r>
              <a:rPr lang="en-GB" sz="6600" b="1" dirty="0" smtClean="0"/>
              <a:t> </a:t>
            </a:r>
            <a:r>
              <a:rPr lang="en-GB" sz="6600" b="1" dirty="0" err="1"/>
              <a:t>kosa</a:t>
            </a:r>
            <a:r>
              <a:rPr lang="en-GB" sz="6600" b="1" dirty="0"/>
              <a:t> </a:t>
            </a:r>
            <a:r>
              <a:rPr lang="en-GB" sz="6600" b="1" dirty="0" err="1"/>
              <a:t>tiako</a:t>
            </a:r>
            <a:r>
              <a:rPr lang="en-GB" sz="6600" b="1" dirty="0"/>
              <a:t> ;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Dia</a:t>
            </a:r>
            <a:r>
              <a:rPr lang="en-GB" sz="6600" b="1" dirty="0" smtClean="0"/>
              <a:t> </a:t>
            </a:r>
            <a:r>
              <a:rPr lang="en-GB" sz="6600" b="1" dirty="0" err="1"/>
              <a:t>avia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Mpamonjy</a:t>
            </a:r>
            <a:r>
              <a:rPr lang="en-GB" sz="6600" b="1" dirty="0"/>
              <a:t> !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Honina</a:t>
            </a:r>
            <a:r>
              <a:rPr lang="en-GB" sz="6600" b="1" dirty="0" smtClean="0"/>
              <a:t> </a:t>
            </a:r>
            <a:r>
              <a:rPr lang="en-GB" sz="6600" b="1" dirty="0" err="1"/>
              <a:t>ato</a:t>
            </a:r>
            <a:r>
              <a:rPr lang="en-GB" sz="6600" b="1" dirty="0"/>
              <a:t> </a:t>
            </a:r>
            <a:r>
              <a:rPr lang="en-GB" sz="6600" b="1" dirty="0" err="1"/>
              <a:t>amiko</a:t>
            </a:r>
            <a:r>
              <a:rPr lang="en-GB" sz="6600" b="1" dirty="0"/>
              <a:t>.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46439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</Words>
  <Application>Microsoft Office PowerPoint</Application>
  <PresentationFormat>Affichage à l'écran (16:9)</PresentationFormat>
  <Paragraphs>7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69</vt:lpstr>
      <vt:lpstr>1 Zaza masina sy soa, Nefa ory Hianao, Ka nanetry tena koa Sy nandao ny lapanao.</vt:lpstr>
      <vt:lpstr>2 Teraka ory sy nahantra, Trano tsy nandrianao, Fa tsy nisy izay niantra, Be ny fahorianao.</vt:lpstr>
      <vt:lpstr>3 Fihinanam-bilon’omby No natao fandrianao, Fa ny trano be tsy omby, Nisy olo-maro tao.</vt:lpstr>
      <vt:lpstr>4 Nofonosin-damban-jaza, Tonga zazabodo re, Nefa Tompo manan-daza Sy Mpanjaka lehibe.</vt:lpstr>
      <vt:lpstr>5 Efa halan’olo-maro, Nefa kosa tiako ; Dia avia, ry Mpamonjy ! Honina ato amiko.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SONO</dc:creator>
  <cp:lastModifiedBy>SONO</cp:lastModifiedBy>
  <cp:revision>3</cp:revision>
  <dcterms:created xsi:type="dcterms:W3CDTF">2014-10-11T18:21:09Z</dcterms:created>
  <dcterms:modified xsi:type="dcterms:W3CDTF">2014-10-16T11:36:55Z</dcterms:modified>
</cp:coreProperties>
</file>