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6BD0DF96-EFC4-4D32-8361-C47D7E33BE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99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1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92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7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5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6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5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93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3AA7-BFAD-49BE-AF11-CCEE6AAE46C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E12D-037A-4106-8009-E3E8A6C05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61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690</a:t>
            </a:r>
            <a:endParaRPr lang="fr-FR" sz="2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6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99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effectLst/>
              </a:rPr>
              <a:t> He ! </a:t>
            </a:r>
            <a:r>
              <a:rPr lang="en-GB" sz="8800" b="1" dirty="0" err="1" smtClean="0">
                <a:effectLst/>
              </a:rPr>
              <a:t>misy</a:t>
            </a:r>
            <a:r>
              <a:rPr lang="en-GB" sz="8800" b="1" dirty="0" smtClean="0">
                <a:effectLst/>
              </a:rPr>
              <a:t> re </a:t>
            </a:r>
            <a:r>
              <a:rPr lang="en-GB" sz="8800" b="1" dirty="0" err="1" smtClean="0">
                <a:effectLst/>
              </a:rPr>
              <a:t>fonenana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</a:rPr>
              <a:t>Kanefa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lavitra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26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99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trano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voavoatra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an’izay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mangataka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Jesosy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Tompony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328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99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fahoriana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alahelo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19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432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ota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tafiditra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devoly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monina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anjely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masina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:,: </a:t>
            </a:r>
            <a:r>
              <a:rPr lang="en-GB" sz="8000" b="1" dirty="0" err="1" smtClean="0">
                <a:effectLst/>
              </a:rPr>
              <a:t>Tsara</a:t>
            </a:r>
            <a:r>
              <a:rPr lang="en-GB" sz="8000" b="1" dirty="0" smtClean="0">
                <a:effectLst/>
              </a:rPr>
              <a:t> e ! :,: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581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4324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miantso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:,: </a:t>
            </a:r>
            <a:r>
              <a:rPr lang="en-GB" sz="7200" b="1" dirty="0" err="1" smtClean="0">
                <a:effectLst/>
              </a:rPr>
              <a:t>Tsara</a:t>
            </a:r>
            <a:r>
              <a:rPr lang="en-GB" sz="7200" b="1" dirty="0" smtClean="0">
                <a:effectLst/>
              </a:rPr>
              <a:t> e !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teniny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henoinao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fr-FR" sz="7200" b="1" dirty="0" smtClean="0">
                <a:effectLst/>
              </a:rPr>
              <a:t>:,: </a:t>
            </a:r>
            <a:r>
              <a:rPr lang="fr-FR" sz="7200" b="1" dirty="0" err="1" smtClean="0">
                <a:effectLst/>
              </a:rPr>
              <a:t>Tsara</a:t>
            </a:r>
            <a:r>
              <a:rPr lang="fr-FR" sz="7200" b="1" dirty="0" smtClean="0">
                <a:effectLst/>
              </a:rPr>
              <a:t> e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355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85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smtClean="0">
                <a:effectLst/>
              </a:rPr>
              <a:t>“ </a:t>
            </a:r>
            <a:r>
              <a:rPr lang="fr-FR" sz="8800" b="1" dirty="0" err="1" smtClean="0">
                <a:effectLst/>
              </a:rPr>
              <a:t>Avia</a:t>
            </a:r>
            <a:r>
              <a:rPr lang="fr-FR" sz="8800" b="1" dirty="0" smtClean="0">
                <a:effectLst/>
              </a:rPr>
              <a:t> </a:t>
            </a:r>
            <a:r>
              <a:rPr lang="fr-FR" sz="8800" b="1" dirty="0" err="1" smtClean="0">
                <a:effectLst/>
              </a:rPr>
              <a:t>atý</a:t>
            </a:r>
            <a:r>
              <a:rPr lang="fr-FR" sz="8800" b="1" dirty="0" smtClean="0">
                <a:effectLst/>
              </a:rPr>
              <a:t> </a:t>
            </a:r>
            <a:r>
              <a:rPr lang="fr-FR" sz="8800" b="1" dirty="0" err="1" smtClean="0">
                <a:effectLst/>
              </a:rPr>
              <a:t>ry</a:t>
            </a:r>
            <a:r>
              <a:rPr lang="fr-FR" sz="8800" b="1" dirty="0" smtClean="0">
                <a:effectLst/>
              </a:rPr>
              <a:t> </a:t>
            </a:r>
            <a:r>
              <a:rPr lang="fr-FR" sz="8800" b="1" dirty="0" err="1" smtClean="0">
                <a:effectLst/>
              </a:rPr>
              <a:t>zanako</a:t>
            </a:r>
            <a:r>
              <a:rPr lang="fr-FR" sz="8800" b="1" dirty="0" smtClean="0">
                <a:effectLst/>
              </a:rPr>
              <a:t> !</a:t>
            </a:r>
          </a:p>
          <a:p>
            <a:pPr algn="ctr"/>
            <a:r>
              <a:rPr lang="fr-FR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mibebaha</a:t>
            </a:r>
            <a:r>
              <a:rPr lang="en-GB" sz="8800" b="1" dirty="0" smtClean="0">
                <a:effectLst/>
              </a:rPr>
              <a:t> re </a:t>
            </a:r>
            <a:r>
              <a:rPr lang="en-GB" sz="8800" b="1" dirty="0" err="1" smtClean="0">
                <a:effectLst/>
              </a:rPr>
              <a:t>anio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misy</a:t>
            </a:r>
            <a:r>
              <a:rPr lang="en-GB" sz="8800" b="1" dirty="0" smtClean="0">
                <a:effectLst/>
              </a:rPr>
              <a:t> ‘</a:t>
            </a:r>
            <a:r>
              <a:rPr lang="en-GB" sz="8800" b="1" dirty="0" err="1" smtClean="0">
                <a:effectLst/>
              </a:rPr>
              <a:t>zay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holaviko</a:t>
            </a:r>
            <a:r>
              <a:rPr lang="en-GB" sz="8800" b="1" dirty="0" smtClean="0">
                <a:effectLst/>
              </a:rPr>
              <a:t> ”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91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85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Efa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azonay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santatra</a:t>
            </a:r>
            <a:r>
              <a:rPr lang="en-GB" sz="8800" b="1" dirty="0" smtClean="0">
                <a:effectLst/>
              </a:rPr>
              <a:t> 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Voavelany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heloka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86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85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any </a:t>
            </a:r>
            <a:r>
              <a:rPr lang="en-GB" sz="8800" b="1" dirty="0" err="1" smtClean="0">
                <a:effectLst/>
              </a:rPr>
              <a:t>faingana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izahay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Kristy </a:t>
            </a:r>
            <a:r>
              <a:rPr lang="en-GB" sz="8800" b="1" dirty="0" err="1" smtClean="0">
                <a:effectLst/>
              </a:rPr>
              <a:t>manome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Fiainana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mandrakizay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:,: </a:t>
            </a:r>
            <a:r>
              <a:rPr lang="en-GB" sz="8800" b="1" dirty="0" err="1" smtClean="0">
                <a:effectLst/>
              </a:rPr>
              <a:t>Tsara</a:t>
            </a:r>
            <a:r>
              <a:rPr lang="en-GB" sz="8800" b="1" dirty="0" smtClean="0">
                <a:effectLst/>
              </a:rPr>
              <a:t> e !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5691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179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690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690</dc:title>
  <dc:creator>Solofo</dc:creator>
  <cp:lastModifiedBy>Solofo</cp:lastModifiedBy>
  <cp:revision>3</cp:revision>
  <dcterms:created xsi:type="dcterms:W3CDTF">2014-11-07T07:42:27Z</dcterms:created>
  <dcterms:modified xsi:type="dcterms:W3CDTF">2014-11-07T08:17:13Z</dcterms:modified>
</cp:coreProperties>
</file>