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DCE-70F7-4F02-8432-C3A66AB67E0C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7858-3749-480B-B838-443C8F31CF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7874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DCE-70F7-4F02-8432-C3A66AB67E0C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7858-3749-480B-B838-443C8F31CF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9734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DCE-70F7-4F02-8432-C3A66AB67E0C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7858-3749-480B-B838-443C8F31CF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028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DCE-70F7-4F02-8432-C3A66AB67E0C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7858-3749-480B-B838-443C8F31CF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3424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DCE-70F7-4F02-8432-C3A66AB67E0C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7858-3749-480B-B838-443C8F31CF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5650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DCE-70F7-4F02-8432-C3A66AB67E0C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7858-3749-480B-B838-443C8F31CF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2034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DCE-70F7-4F02-8432-C3A66AB67E0C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7858-3749-480B-B838-443C8F31CF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619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DCE-70F7-4F02-8432-C3A66AB67E0C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7858-3749-480B-B838-443C8F31CF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56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DCE-70F7-4F02-8432-C3A66AB67E0C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7858-3749-480B-B838-443C8F31CF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479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DCE-70F7-4F02-8432-C3A66AB67E0C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7858-3749-480B-B838-443C8F31CF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909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DCE-70F7-4F02-8432-C3A66AB67E0C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77858-3749-480B-B838-443C8F31CF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8389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19DCE-70F7-4F02-8432-C3A66AB67E0C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77858-3749-480B-B838-443C8F31CF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8408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870200"/>
            <a:ext cx="9144000" cy="2387600"/>
          </a:xfrm>
        </p:spPr>
        <p:txBody>
          <a:bodyPr>
            <a:noAutofit/>
          </a:bodyPr>
          <a:lstStyle/>
          <a:p>
            <a:r>
              <a:rPr lang="fr-FR" sz="287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691</a:t>
            </a:r>
            <a:endParaRPr lang="fr-FR" sz="287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6579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00049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sz="8000" b="1" dirty="0" smtClean="0">
                <a:solidFill>
                  <a:srgbClr val="0000FF"/>
                </a:solidFill>
                <a:effectLst/>
              </a:rPr>
              <a:t>1.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Ny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lapan’Andriamanitra</a:t>
            </a:r>
            <a:endParaRPr lang="fr-FR" sz="80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8000" b="1" dirty="0" smtClean="0">
                <a:effectLst/>
              </a:rPr>
              <a:t>No </a:t>
            </a:r>
            <a:r>
              <a:rPr lang="en-GB" sz="8000" b="1" dirty="0" err="1" smtClean="0">
                <a:effectLst/>
              </a:rPr>
              <a:t>ivorian’olona</a:t>
            </a:r>
            <a:endParaRPr lang="fr-FR" sz="80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8000" b="1" dirty="0" smtClean="0">
                <a:effectLst/>
              </a:rPr>
              <a:t>   </a:t>
            </a:r>
            <a:r>
              <a:rPr lang="en-GB" sz="8000" b="1" dirty="0" err="1" smtClean="0">
                <a:effectLst/>
              </a:rPr>
              <a:t>Tsy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omby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alinalina</a:t>
            </a:r>
            <a:r>
              <a:rPr lang="en-GB" sz="8000" b="1" dirty="0" smtClean="0">
                <a:effectLst/>
              </a:rPr>
              <a:t>,</a:t>
            </a:r>
            <a:endParaRPr lang="fr-FR" sz="80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8000" b="1" dirty="0" smtClean="0">
                <a:effectLst/>
              </a:rPr>
              <a:t>    </a:t>
            </a:r>
            <a:r>
              <a:rPr lang="en-GB" sz="8000" b="1" dirty="0" err="1" smtClean="0">
                <a:effectLst/>
              </a:rPr>
              <a:t>Izay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madio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sy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masina</a:t>
            </a:r>
            <a:r>
              <a:rPr lang="en-GB" sz="8000" b="1" dirty="0" smtClean="0">
                <a:effectLst/>
              </a:rPr>
              <a:t>.</a:t>
            </a:r>
            <a:endParaRPr lang="fr-FR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29587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385799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b="1" dirty="0" smtClean="0">
                <a:solidFill>
                  <a:schemeClr val="accent1">
                    <a:lumMod val="75000"/>
                  </a:schemeClr>
                </a:solidFill>
              </a:rPr>
              <a:t>2.</a:t>
            </a:r>
            <a:r>
              <a:rPr lang="en-GB" sz="7200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en-GB" sz="7200" b="1" dirty="0" err="1"/>
              <a:t>Izao</a:t>
            </a:r>
            <a:r>
              <a:rPr lang="en-GB" sz="7200" b="1" dirty="0"/>
              <a:t> </a:t>
            </a:r>
            <a:r>
              <a:rPr lang="en-GB" sz="7200" b="1" dirty="0" err="1"/>
              <a:t>firenen-drehetra</a:t>
            </a:r>
            <a:r>
              <a:rPr lang="en-GB" sz="7200" b="1" dirty="0"/>
              <a:t>  </a:t>
            </a:r>
            <a:r>
              <a:rPr lang="en-GB" sz="7200" b="1" dirty="0" err="1"/>
              <a:t>izao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 </a:t>
            </a:r>
            <a:r>
              <a:rPr lang="en-GB" sz="7200" b="1" dirty="0" err="1" smtClean="0">
                <a:effectLst/>
              </a:rPr>
              <a:t>Dia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samy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afaka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hankao</a:t>
            </a:r>
            <a:r>
              <a:rPr lang="en-GB" sz="7200" b="1" dirty="0" smtClean="0">
                <a:effectLst/>
              </a:rPr>
              <a:t> ;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Tsy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fomban’Andriamanitra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 </a:t>
            </a:r>
            <a:r>
              <a:rPr lang="en-GB" sz="7200" b="1" dirty="0" err="1" smtClean="0">
                <a:effectLst/>
              </a:rPr>
              <a:t>Hizaha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tavan’olona</a:t>
            </a:r>
            <a:r>
              <a:rPr lang="en-GB" sz="7200" b="1" dirty="0" smtClean="0">
                <a:effectLst/>
              </a:rPr>
              <a:t>.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0043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28587" y="942886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dirty="0" smtClean="0">
                <a:solidFill>
                  <a:schemeClr val="accent1">
                    <a:lumMod val="75000"/>
                  </a:schemeClr>
                </a:solidFill>
              </a:rPr>
              <a:t>3.</a:t>
            </a:r>
            <a:r>
              <a:rPr lang="en-GB" sz="8000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en-GB" sz="8000" b="1" dirty="0" err="1" smtClean="0">
                <a:effectLst/>
              </a:rPr>
              <a:t>Ireny</a:t>
            </a:r>
            <a:r>
              <a:rPr lang="en-GB" sz="8000" b="1" dirty="0" smtClean="0">
                <a:effectLst/>
              </a:rPr>
              <a:t> no </a:t>
            </a:r>
            <a:r>
              <a:rPr lang="en-GB" sz="8000" b="1" dirty="0" err="1" smtClean="0">
                <a:effectLst/>
              </a:rPr>
              <a:t>naharitra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 </a:t>
            </a:r>
            <a:r>
              <a:rPr lang="en-GB" sz="8000" b="1" dirty="0" err="1" smtClean="0">
                <a:effectLst/>
              </a:rPr>
              <a:t>Ny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hazo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fijaliana</a:t>
            </a:r>
            <a:r>
              <a:rPr lang="en-GB" sz="8000" b="1" dirty="0" smtClean="0">
                <a:effectLst/>
              </a:rPr>
              <a:t>,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Na </a:t>
            </a:r>
            <a:r>
              <a:rPr lang="en-GB" sz="8000" b="1" dirty="0" err="1" smtClean="0">
                <a:effectLst/>
              </a:rPr>
              <a:t>dia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nanao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ny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henatra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 </a:t>
            </a:r>
            <a:r>
              <a:rPr lang="fr-FR" sz="8000" b="1" dirty="0" smtClean="0">
                <a:effectLst/>
              </a:rPr>
              <a:t>Ho </a:t>
            </a:r>
            <a:r>
              <a:rPr lang="fr-FR" sz="8000" b="1" dirty="0" err="1" smtClean="0">
                <a:effectLst/>
              </a:rPr>
              <a:t>zava-tsinontsinona</a:t>
            </a:r>
            <a:r>
              <a:rPr lang="fr-FR" sz="8000" b="1" dirty="0" smtClean="0">
                <a:effectLst/>
              </a:rPr>
              <a:t>.</a:t>
            </a:r>
            <a:endParaRPr lang="fr-FR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75573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42861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800" b="1" dirty="0" smtClean="0">
                <a:solidFill>
                  <a:schemeClr val="accent1">
                    <a:lumMod val="75000"/>
                  </a:schemeClr>
                </a:solidFill>
              </a:rPr>
              <a:t>4.</a:t>
            </a:r>
            <a:r>
              <a:rPr lang="en-GB" sz="8800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en-GB" sz="8800" b="1" dirty="0" err="1" smtClean="0">
                <a:effectLst/>
              </a:rPr>
              <a:t>Endrey</a:t>
            </a:r>
            <a:r>
              <a:rPr lang="en-GB" sz="8800" b="1" dirty="0" smtClean="0">
                <a:effectLst/>
              </a:rPr>
              <a:t>, </a:t>
            </a:r>
            <a:r>
              <a:rPr lang="en-GB" sz="8800" b="1" dirty="0" err="1" smtClean="0">
                <a:effectLst/>
              </a:rPr>
              <a:t>ny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hafaliany</a:t>
            </a:r>
            <a:r>
              <a:rPr lang="en-GB" sz="8800" b="1" dirty="0" smtClean="0">
                <a:effectLst/>
              </a:rPr>
              <a:t> !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 </a:t>
            </a:r>
            <a:r>
              <a:rPr lang="en-GB" sz="8800" b="1" dirty="0" err="1" smtClean="0">
                <a:effectLst/>
              </a:rPr>
              <a:t>Mazava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ny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tarehiny</a:t>
            </a:r>
            <a:r>
              <a:rPr lang="en-GB" sz="8800" b="1" dirty="0" smtClean="0">
                <a:effectLst/>
              </a:rPr>
              <a:t> ;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</a:t>
            </a:r>
            <a:r>
              <a:rPr lang="en-GB" sz="8800" b="1" dirty="0" err="1" smtClean="0">
                <a:effectLst/>
              </a:rPr>
              <a:t>Fafàn’Andriamanitra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 </a:t>
            </a:r>
            <a:r>
              <a:rPr lang="en-GB" sz="8800" b="1" dirty="0" err="1" smtClean="0">
                <a:effectLst/>
              </a:rPr>
              <a:t>Ny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ranomaso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latsaka</a:t>
            </a:r>
            <a:r>
              <a:rPr lang="en-GB" sz="8800" b="1" dirty="0" smtClean="0">
                <a:effectLst/>
              </a:rPr>
              <a:t>.</a:t>
            </a:r>
            <a:endParaRPr lang="fr-FR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48205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42861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dirty="0" smtClean="0">
                <a:solidFill>
                  <a:schemeClr val="accent1">
                    <a:lumMod val="75000"/>
                  </a:schemeClr>
                </a:solidFill>
              </a:rPr>
              <a:t>5.</a:t>
            </a:r>
            <a:r>
              <a:rPr lang="en-GB" sz="8000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en-GB" sz="8000" b="1" dirty="0" err="1" smtClean="0">
                <a:effectLst/>
              </a:rPr>
              <a:t>Ataony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ao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ny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hira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vao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 Hoe : “ </a:t>
            </a:r>
            <a:r>
              <a:rPr lang="en-GB" sz="8000" b="1" dirty="0" err="1" smtClean="0">
                <a:effectLst/>
              </a:rPr>
              <a:t>Voavono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Hianao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Ny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ranao</a:t>
            </a:r>
            <a:r>
              <a:rPr lang="en-GB" sz="8000" b="1" dirty="0" smtClean="0">
                <a:effectLst/>
              </a:rPr>
              <a:t>, </a:t>
            </a:r>
            <a:r>
              <a:rPr lang="en-GB" sz="8000" b="1" dirty="0" err="1" smtClean="0">
                <a:effectLst/>
              </a:rPr>
              <a:t>Zanakondrinay</a:t>
            </a:r>
            <a:r>
              <a:rPr lang="en-GB" sz="8000" b="1" dirty="0" smtClean="0">
                <a:effectLst/>
              </a:rPr>
              <a:t> !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 No </a:t>
            </a:r>
            <a:r>
              <a:rPr lang="en-GB" sz="8000" b="1" dirty="0" err="1" smtClean="0">
                <a:effectLst/>
              </a:rPr>
              <a:t>nanavotanao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anay</a:t>
            </a:r>
            <a:r>
              <a:rPr lang="en-GB" sz="8000" b="1" dirty="0" smtClean="0">
                <a:effectLst/>
              </a:rPr>
              <a:t> ”</a:t>
            </a:r>
            <a:endParaRPr lang="fr-FR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43949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42861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dirty="0" smtClean="0">
                <a:solidFill>
                  <a:schemeClr val="accent1">
                    <a:lumMod val="75000"/>
                  </a:schemeClr>
                </a:solidFill>
              </a:rPr>
              <a:t>6.</a:t>
            </a:r>
            <a:r>
              <a:rPr lang="en-GB" sz="8000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en-GB" sz="8000" b="1" dirty="0" err="1" smtClean="0">
                <a:effectLst/>
              </a:rPr>
              <a:t>Ry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Jeso</a:t>
            </a:r>
            <a:r>
              <a:rPr lang="en-GB" sz="8000" b="1" dirty="0" smtClean="0">
                <a:effectLst/>
              </a:rPr>
              <a:t> ô </a:t>
            </a:r>
            <a:r>
              <a:rPr lang="en-GB" sz="8000" b="1" dirty="0" err="1" smtClean="0">
                <a:effectLst/>
              </a:rPr>
              <a:t>Mpanavotra</a:t>
            </a:r>
            <a:r>
              <a:rPr lang="en-GB" sz="8000" b="1" dirty="0" smtClean="0">
                <a:effectLst/>
              </a:rPr>
              <a:t> !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 </a:t>
            </a:r>
            <a:r>
              <a:rPr lang="en-GB" sz="8000" b="1" dirty="0" err="1" smtClean="0">
                <a:effectLst/>
              </a:rPr>
              <a:t>Izaho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dia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milatsaka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</a:t>
            </a:r>
            <a:r>
              <a:rPr lang="en-GB" sz="8000" b="1" dirty="0" err="1" smtClean="0">
                <a:effectLst/>
              </a:rPr>
              <a:t>Ho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isan’ny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mpanomponao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 </a:t>
            </a:r>
            <a:r>
              <a:rPr lang="en-GB" sz="8000" b="1" dirty="0" err="1" smtClean="0">
                <a:effectLst/>
              </a:rPr>
              <a:t>Manaraka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ny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dianao</a:t>
            </a:r>
            <a:r>
              <a:rPr lang="en-GB" sz="8000" b="1" dirty="0" smtClean="0">
                <a:effectLst/>
              </a:rPr>
              <a:t>.</a:t>
            </a:r>
            <a:endParaRPr lang="fr-FR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614516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</Words>
  <Application>Microsoft Office PowerPoint</Application>
  <PresentationFormat>Grand écran</PresentationFormat>
  <Paragraphs>24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691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691</dc:title>
  <dc:creator>Solofo</dc:creator>
  <cp:lastModifiedBy>Solofo</cp:lastModifiedBy>
  <cp:revision>1</cp:revision>
  <dcterms:created xsi:type="dcterms:W3CDTF">2014-11-07T07:46:01Z</dcterms:created>
  <dcterms:modified xsi:type="dcterms:W3CDTF">2014-11-07T07:46:36Z</dcterms:modified>
</cp:coreProperties>
</file>