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3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75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8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6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E30E-6330-4D53-85BE-5A5CB955B117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AB90-2DF7-418D-B155-13C1D7B09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693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7152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ambony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lapan’ny</a:t>
            </a:r>
            <a:r>
              <a:rPr lang="en-GB" sz="7200" b="1" dirty="0" smtClean="0">
                <a:effectLst/>
              </a:rPr>
              <a:t> Ray,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feno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Hasambarana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mandrakizay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Kristy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iriko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98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311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smtClean="0">
                <a:effectLst/>
              </a:rPr>
              <a:t>:,: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No </a:t>
            </a:r>
            <a:r>
              <a:rPr lang="en-GB" sz="8000" b="1" i="1" dirty="0" err="1" smtClean="0">
                <a:effectLst/>
              </a:rPr>
              <a:t>iriko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ho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ahy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tokoa</a:t>
            </a:r>
            <a:r>
              <a:rPr lang="en-GB" sz="8000" b="1" i="1" dirty="0" smtClean="0">
                <a:effectLst/>
              </a:rPr>
              <a:t> :,: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3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03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tsara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ihany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atý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santatra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eto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mety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toy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iriko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tokoa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23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311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smtClean="0">
                <a:effectLst/>
              </a:rPr>
              <a:t>:,: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No </a:t>
            </a:r>
            <a:r>
              <a:rPr lang="en-GB" sz="8000" b="1" i="1" dirty="0" err="1" smtClean="0">
                <a:effectLst/>
              </a:rPr>
              <a:t>iriko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ho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ahy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tokoa</a:t>
            </a:r>
            <a:r>
              <a:rPr lang="en-GB" sz="8000" b="1" i="1" dirty="0" smtClean="0">
                <a:effectLst/>
              </a:rPr>
              <a:t> :,: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9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94385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voavotra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ravo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9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Afaka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9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Afa-paty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9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Afa-doza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mahazo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GB" sz="19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5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311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smtClean="0">
                <a:effectLst/>
              </a:rPr>
              <a:t>:,: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No </a:t>
            </a:r>
            <a:r>
              <a:rPr lang="en-GB" sz="8000" b="1" i="1" dirty="0" err="1" smtClean="0">
                <a:effectLst/>
              </a:rPr>
              <a:t>iriko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ho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ahy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tokoa</a:t>
            </a:r>
            <a:r>
              <a:rPr lang="en-GB" sz="8000" b="1" i="1" dirty="0" smtClean="0">
                <a:effectLst/>
              </a:rPr>
              <a:t> :,: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48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09720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lanitra</a:t>
            </a:r>
            <a:r>
              <a:rPr lang="en-GB" sz="7200" b="1" dirty="0" smtClean="0">
                <a:effectLst/>
              </a:rPr>
              <a:t> be </a:t>
            </a:r>
            <a:r>
              <a:rPr lang="en-GB" sz="7200" b="1" dirty="0" err="1" smtClean="0">
                <a:effectLst/>
              </a:rPr>
              <a:t>zava-tsoa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malalaka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tahotro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helo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foiko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201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57311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smtClean="0">
                <a:effectLst/>
              </a:rPr>
              <a:t>:,: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/>
              <a:t>Kristy </a:t>
            </a:r>
            <a:r>
              <a:rPr lang="en-GB" sz="8000" b="1" i="1" dirty="0" err="1" smtClean="0">
                <a:effectLst/>
              </a:rPr>
              <a:t>soa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No </a:t>
            </a:r>
            <a:r>
              <a:rPr lang="en-GB" sz="8000" b="1" i="1" dirty="0" err="1" smtClean="0">
                <a:effectLst/>
              </a:rPr>
              <a:t>iriko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ho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ahy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tokoa</a:t>
            </a:r>
            <a:r>
              <a:rPr lang="en-GB" sz="8000" b="1" i="1" dirty="0" smtClean="0">
                <a:effectLst/>
              </a:rPr>
              <a:t> :,: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9825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693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693</dc:title>
  <dc:creator>Solofo</dc:creator>
  <cp:lastModifiedBy>Solofo</cp:lastModifiedBy>
  <cp:revision>1</cp:revision>
  <dcterms:created xsi:type="dcterms:W3CDTF">2014-11-07T07:53:31Z</dcterms:created>
  <dcterms:modified xsi:type="dcterms:W3CDTF">2014-11-07T07:53:41Z</dcterms:modified>
</cp:coreProperties>
</file>