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8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54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42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63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1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1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16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88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73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03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289F-8755-4515-B879-E91486C2E4F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9DF0-BE03-4C71-B2E8-44AF4B105C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86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694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2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Enga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elatra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soa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 :,: </a:t>
            </a:r>
            <a:r>
              <a:rPr lang="en-GB" sz="8000" b="1" dirty="0" err="1" smtClean="0">
                <a:effectLst/>
              </a:rPr>
              <a:t>Aho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etý</a:t>
            </a:r>
            <a:r>
              <a:rPr lang="en-GB" sz="8000" b="1" dirty="0" smtClean="0">
                <a:effectLst/>
              </a:rPr>
              <a:t> :,: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hanidinako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avo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tokoa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 :,: </a:t>
            </a:r>
            <a:r>
              <a:rPr lang="en-GB" sz="8000" b="1" dirty="0" err="1" smtClean="0">
                <a:effectLst/>
              </a:rPr>
              <a:t>Hody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erý</a:t>
            </a:r>
            <a:r>
              <a:rPr lang="en-GB" sz="8000" b="1" dirty="0" smtClean="0">
                <a:effectLst/>
              </a:rPr>
              <a:t> ! :,: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44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9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Fo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malahelo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natao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No </a:t>
            </a:r>
            <a:r>
              <a:rPr lang="en-GB" sz="7200" b="1" dirty="0" err="1" smtClean="0">
                <a:effectLst/>
              </a:rPr>
              <a:t>ela-tsoa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hitondra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hankao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Hanana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elatra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anie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hanidinako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789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Trano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mamiratra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tsara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irý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:,: </a:t>
            </a:r>
            <a:r>
              <a:rPr lang="en-GB" sz="8000" b="1" dirty="0" err="1" smtClean="0">
                <a:effectLst/>
              </a:rPr>
              <a:t>Raiko</a:t>
            </a:r>
            <a:r>
              <a:rPr lang="en-GB" sz="8000" b="1" dirty="0" smtClean="0">
                <a:effectLst/>
              </a:rPr>
              <a:t> no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:,: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Na </a:t>
            </a:r>
            <a:r>
              <a:rPr lang="en-GB" sz="8000" b="1" dirty="0" err="1" smtClean="0">
                <a:effectLst/>
              </a:rPr>
              <a:t>nahabe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ahy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aza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ity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 :,: </a:t>
            </a:r>
            <a:r>
              <a:rPr lang="en-GB" sz="8000" b="1" dirty="0" err="1" smtClean="0">
                <a:effectLst/>
              </a:rPr>
              <a:t>Mamiko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:,: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40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9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Havako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maro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sambatra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Faly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hankeny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Enga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elatra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hanidinako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555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1434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smtClean="0">
                <a:effectLst/>
              </a:rPr>
              <a:t>Na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an-</a:t>
            </a:r>
            <a:r>
              <a:rPr lang="en-GB" sz="8000" b="1" dirty="0" err="1" smtClean="0">
                <a:effectLst/>
              </a:rPr>
              <a:t>danitra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aza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erý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 </a:t>
            </a:r>
            <a:r>
              <a:rPr lang="fr-FR" sz="8000" b="1" dirty="0" smtClean="0">
                <a:effectLst/>
              </a:rPr>
              <a:t>:,: </a:t>
            </a:r>
            <a:r>
              <a:rPr lang="fr-FR" sz="8000" b="1" dirty="0" err="1" smtClean="0">
                <a:effectLst/>
              </a:rPr>
              <a:t>Lavitra</a:t>
            </a:r>
            <a:r>
              <a:rPr lang="fr-FR" sz="8000" b="1" dirty="0" smtClean="0">
                <a:effectLst/>
              </a:rPr>
              <a:t> va ? :,:</a:t>
            </a:r>
          </a:p>
          <a:p>
            <a:pPr algn="ctr"/>
            <a:r>
              <a:rPr lang="fr-FR" sz="8000" b="1" dirty="0" smtClean="0">
                <a:effectLst/>
              </a:rPr>
              <a:t>   </a:t>
            </a:r>
            <a:r>
              <a:rPr lang="fr-FR" sz="8000" b="1" dirty="0" err="1" smtClean="0">
                <a:effectLst/>
              </a:rPr>
              <a:t>Raha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tarihin’i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Jeso</a:t>
            </a:r>
            <a:r>
              <a:rPr lang="fr-FR" sz="8000" b="1" dirty="0" smtClean="0">
                <a:effectLst/>
              </a:rPr>
              <a:t> </a:t>
            </a:r>
            <a:r>
              <a:rPr lang="fr-FR" sz="8000" b="1" dirty="0" err="1" smtClean="0">
                <a:effectLst/>
              </a:rPr>
              <a:t>etý</a:t>
            </a:r>
            <a:r>
              <a:rPr lang="fr-FR" sz="8000" b="1" dirty="0" smtClean="0">
                <a:effectLst/>
              </a:rPr>
              <a:t>,</a:t>
            </a:r>
          </a:p>
          <a:p>
            <a:pPr algn="ctr"/>
            <a:r>
              <a:rPr lang="fr-FR" sz="8000" b="1" dirty="0" smtClean="0">
                <a:effectLst/>
              </a:rPr>
              <a:t>     :,: </a:t>
            </a:r>
            <a:r>
              <a:rPr lang="fr-FR" sz="8000" b="1" dirty="0" err="1" smtClean="0">
                <a:effectLst/>
              </a:rPr>
              <a:t>Ketraka</a:t>
            </a:r>
            <a:r>
              <a:rPr lang="fr-FR" sz="8000" b="1" dirty="0" smtClean="0">
                <a:effectLst/>
              </a:rPr>
              <a:t> va ? :,: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464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Tsia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hiainga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Indro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akaiky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lala-mankao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Enga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elatra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hanidinako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427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Andriamanitra</a:t>
            </a:r>
            <a:r>
              <a:rPr lang="en-GB" sz="7200" b="1" dirty="0" smtClean="0">
                <a:effectLst/>
              </a:rPr>
              <a:t> Ray no </a:t>
            </a:r>
            <a:r>
              <a:rPr lang="en-GB" sz="7200" b="1" dirty="0" err="1" smtClean="0">
                <a:effectLst/>
              </a:rPr>
              <a:t>erý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:,: </a:t>
            </a:r>
            <a:r>
              <a:rPr lang="en-GB" sz="7200" b="1" dirty="0" err="1" smtClean="0">
                <a:effectLst/>
              </a:rPr>
              <a:t>Tsara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 ‘Lay </a:t>
            </a:r>
            <a:r>
              <a:rPr lang="en-GB" sz="7200" b="1" dirty="0" err="1" smtClean="0">
                <a:effectLst/>
              </a:rPr>
              <a:t>Mpamonjy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tetý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:,: </a:t>
            </a:r>
            <a:r>
              <a:rPr lang="en-GB" sz="7200" b="1" dirty="0" err="1" smtClean="0">
                <a:effectLst/>
              </a:rPr>
              <a:t>Zanaka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093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Fanahy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Masina</a:t>
            </a:r>
            <a:r>
              <a:rPr lang="en-GB" sz="8000" b="1" dirty="0" smtClean="0">
                <a:effectLst/>
              </a:rPr>
              <a:t> re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Tapitra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avokoa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Hanana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elatra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anie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hanidinako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45559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Grand écran</PresentationFormat>
  <Paragraphs>35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694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694</dc:title>
  <dc:creator>Solofo</dc:creator>
  <cp:lastModifiedBy>Solofo</cp:lastModifiedBy>
  <cp:revision>1</cp:revision>
  <dcterms:created xsi:type="dcterms:W3CDTF">2014-11-07T07:56:55Z</dcterms:created>
  <dcterms:modified xsi:type="dcterms:W3CDTF">2014-11-07T07:57:06Z</dcterms:modified>
</cp:coreProperties>
</file>