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3BF1-EDD8-468A-8B29-7252A49083AB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963-D3FB-4A87-9366-3CF4DD1A12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44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3BF1-EDD8-468A-8B29-7252A49083AB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963-D3FB-4A87-9366-3CF4DD1A12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15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3BF1-EDD8-468A-8B29-7252A49083AB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963-D3FB-4A87-9366-3CF4DD1A12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28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3BF1-EDD8-468A-8B29-7252A49083AB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963-D3FB-4A87-9366-3CF4DD1A12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18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3BF1-EDD8-468A-8B29-7252A49083AB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963-D3FB-4A87-9366-3CF4DD1A12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90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3BF1-EDD8-468A-8B29-7252A49083AB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963-D3FB-4A87-9366-3CF4DD1A12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54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3BF1-EDD8-468A-8B29-7252A49083AB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963-D3FB-4A87-9366-3CF4DD1A12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03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3BF1-EDD8-468A-8B29-7252A49083AB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963-D3FB-4A87-9366-3CF4DD1A12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45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3BF1-EDD8-468A-8B29-7252A49083AB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963-D3FB-4A87-9366-3CF4DD1A12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91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3BF1-EDD8-468A-8B29-7252A49083AB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963-D3FB-4A87-9366-3CF4DD1A12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69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3BF1-EDD8-468A-8B29-7252A49083AB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963-D3FB-4A87-9366-3CF4DD1A12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16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F3BF1-EDD8-468A-8B29-7252A49083AB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3963-D3FB-4A87-9366-3CF4DD1A12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80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870200"/>
            <a:ext cx="9144000" cy="2387600"/>
          </a:xfrm>
        </p:spPr>
        <p:txBody>
          <a:bodyPr>
            <a:noAutofit/>
          </a:bodyPr>
          <a:lstStyle/>
          <a:p>
            <a:r>
              <a:rPr lang="fr-FR" sz="287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697</a:t>
            </a:r>
            <a:endParaRPr lang="fr-FR" sz="287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50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94525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66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6600" b="1" dirty="0" smtClean="0">
                <a:effectLst/>
              </a:rPr>
              <a:t> Any </a:t>
            </a:r>
            <a:r>
              <a:rPr lang="en-GB" sz="6600" b="1" dirty="0" err="1" smtClean="0">
                <a:effectLst/>
              </a:rPr>
              <a:t>ambony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fonenana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tsara</a:t>
            </a:r>
            <a:endParaRPr lang="fr-FR" sz="66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6600" b="1" dirty="0" err="1" smtClean="0">
                <a:effectLst/>
              </a:rPr>
              <a:t>Dia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tsy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mba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misy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itseran’ny</a:t>
            </a:r>
            <a:r>
              <a:rPr lang="fr-FR" sz="6600" b="1" dirty="0"/>
              <a:t> </a:t>
            </a:r>
            <a:r>
              <a:rPr lang="en-GB" sz="6600" b="1" dirty="0" err="1" smtClean="0">
                <a:effectLst/>
              </a:rPr>
              <a:t>fo</a:t>
            </a:r>
            <a:r>
              <a:rPr lang="en-GB" sz="6600" b="1" dirty="0" smtClean="0">
                <a:effectLst/>
              </a:rPr>
              <a:t> ;</a:t>
            </a:r>
            <a:endParaRPr lang="fr-FR" sz="66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6600" b="1" dirty="0" smtClean="0">
                <a:effectLst/>
              </a:rPr>
              <a:t>   </a:t>
            </a:r>
            <a:r>
              <a:rPr lang="en-GB" sz="6600" b="1" dirty="0" err="1" smtClean="0">
                <a:effectLst/>
              </a:rPr>
              <a:t>Eny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iriko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ho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tsara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miafara</a:t>
            </a:r>
            <a:endParaRPr lang="fr-FR" sz="66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6600" b="1" dirty="0" smtClean="0">
                <a:effectLst/>
              </a:rPr>
              <a:t>   </a:t>
            </a:r>
            <a:r>
              <a:rPr lang="en-GB" sz="6600" b="1" dirty="0" err="1" smtClean="0">
                <a:effectLst/>
              </a:rPr>
              <a:t>Hiara-manjaka</a:t>
            </a:r>
            <a:r>
              <a:rPr lang="en-GB" sz="6600" b="1" dirty="0" smtClean="0">
                <a:effectLst/>
              </a:rPr>
              <a:t>  </a:t>
            </a:r>
            <a:r>
              <a:rPr lang="en-GB" sz="6600" b="1" dirty="0" err="1" smtClean="0">
                <a:effectLst/>
              </a:rPr>
              <a:t>aminao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ry</a:t>
            </a:r>
            <a:r>
              <a:rPr lang="fr-FR" sz="6600" b="1" dirty="0"/>
              <a:t> </a:t>
            </a:r>
            <a:r>
              <a:rPr lang="en-GB" sz="6600" b="1" dirty="0" err="1" smtClean="0">
                <a:effectLst/>
              </a:rPr>
              <a:t>Jeso</a:t>
            </a:r>
            <a:r>
              <a:rPr lang="en-GB" sz="6600" b="1" dirty="0" smtClean="0">
                <a:effectLst/>
              </a:rPr>
              <a:t> !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3577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51700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err="1" smtClean="0">
                <a:effectLst/>
              </a:rPr>
              <a:t>Isaoranay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Tomponay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Raha</a:t>
            </a:r>
            <a:r>
              <a:rPr lang="en-GB" sz="7200" b="1" dirty="0" smtClean="0">
                <a:effectLst/>
              </a:rPr>
              <a:t> ‘</a:t>
            </a:r>
            <a:r>
              <a:rPr lang="en-GB" sz="7200" b="1" dirty="0" err="1" smtClean="0">
                <a:effectLst/>
              </a:rPr>
              <a:t>mby</a:t>
            </a:r>
            <a:r>
              <a:rPr lang="en-GB" sz="7200" b="1" dirty="0" smtClean="0">
                <a:effectLst/>
              </a:rPr>
              <a:t> any </a:t>
            </a:r>
            <a:r>
              <a:rPr lang="en-GB" sz="7200" b="1" dirty="0" err="1" smtClean="0">
                <a:effectLst/>
              </a:rPr>
              <a:t>dia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faly</a:t>
            </a:r>
            <a:r>
              <a:rPr lang="fr-FR" sz="7200" b="1" dirty="0"/>
              <a:t> </a:t>
            </a:r>
            <a:r>
              <a:rPr lang="en-GB" sz="7200" b="1" dirty="0" err="1" smtClean="0">
                <a:effectLst/>
              </a:rPr>
              <a:t>tokoa</a:t>
            </a:r>
            <a:r>
              <a:rPr lang="en-GB" sz="7200" b="1" dirty="0" smtClean="0">
                <a:effectLst/>
              </a:rPr>
              <a:t> ;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Isaoranay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Anaranao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soa</a:t>
            </a:r>
            <a:r>
              <a:rPr lang="en-GB" sz="7200" b="1" dirty="0" smtClean="0">
                <a:effectLst/>
              </a:rPr>
              <a:t> !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9795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61665"/>
            <a:ext cx="121920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2.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Rehefa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tonga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ilay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</a:t>
            </a:r>
            <a:endParaRPr kumimoji="0" lang="fr-FR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malaza</a:t>
            </a:r>
            <a:endParaRPr kumimoji="0" lang="fr-FR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zay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hanatrehana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Anao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ry</a:t>
            </a:r>
            <a:r>
              <a:rPr lang="fr-FR" sz="6000" b="1" dirty="0">
                <a:latin typeface="Arial" panose="020B0604020202020204" pitchFamily="34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Jeso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0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zay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heveriko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tena</a:t>
            </a:r>
            <a:r>
              <a:rPr lang="fr-FR" sz="6000" b="1" dirty="0">
                <a:latin typeface="Arial" panose="020B0604020202020204" pitchFamily="34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laza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  <a:endParaRPr kumimoji="0" lang="fr-FR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hidera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AnaoTompo</a:t>
            </a:r>
            <a:r>
              <a:rPr lang="en-GB" sz="6000" b="1" dirty="0">
                <a:latin typeface="Arial" panose="020B0604020202020204" pitchFamily="34" charset="0"/>
              </a:rPr>
              <a:t> 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ô !</a:t>
            </a:r>
          </a:p>
        </p:txBody>
      </p:sp>
    </p:spTree>
    <p:extLst>
      <p:ext uri="{BB962C8B-B14F-4D97-AF65-F5344CB8AC3E}">
        <p14:creationId xmlns:p14="http://schemas.microsoft.com/office/powerpoint/2010/main" val="304190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15665"/>
            <a:ext cx="121920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7200" b="1" dirty="0" err="1" smtClean="0">
                <a:effectLst/>
              </a:rPr>
              <a:t>Isaoranay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Tomponay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Raha</a:t>
            </a:r>
            <a:r>
              <a:rPr lang="en-GB" sz="7200" b="1" dirty="0" smtClean="0">
                <a:effectLst/>
              </a:rPr>
              <a:t> ‘</a:t>
            </a:r>
            <a:r>
              <a:rPr lang="en-GB" sz="7200" b="1" dirty="0" err="1" smtClean="0">
                <a:effectLst/>
              </a:rPr>
              <a:t>mby</a:t>
            </a:r>
            <a:r>
              <a:rPr lang="en-GB" sz="7200" b="1" dirty="0" smtClean="0">
                <a:effectLst/>
              </a:rPr>
              <a:t> any </a:t>
            </a:r>
            <a:r>
              <a:rPr lang="en-GB" sz="7200" b="1" dirty="0" err="1" smtClean="0">
                <a:effectLst/>
              </a:rPr>
              <a:t>tsy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mba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ory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err="1" smtClean="0">
                <a:effectLst/>
              </a:rPr>
              <a:t>koa</a:t>
            </a:r>
            <a:r>
              <a:rPr lang="en-GB" sz="7200" b="1" dirty="0" smtClean="0">
                <a:effectLst/>
              </a:rPr>
              <a:t> ;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Isaoranay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Anaranao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soa</a:t>
            </a:r>
            <a:r>
              <a:rPr lang="en-GB" sz="7200" b="1" dirty="0" smtClean="0">
                <a:effectLst/>
              </a:rPr>
              <a:t> !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5960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335850"/>
            <a:ext cx="12192000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4.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Ao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izany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havana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tena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malala</a:t>
            </a:r>
            <a:endParaRPr kumimoji="0" lang="fr-FR" sz="6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‘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Zay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mahafaly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hita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indray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endParaRPr kumimoji="0" lang="fr-FR" sz="6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Nefa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izay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hampifaly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tokoa</a:t>
            </a:r>
            <a:endParaRPr kumimoji="0" lang="fr-FR" sz="6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ny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mihaona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aminao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ry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Jeso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95042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1166848"/>
            <a:ext cx="121920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7200" b="1" dirty="0" err="1" smtClean="0">
                <a:effectLst/>
              </a:rPr>
              <a:t>Isaoranay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Tomponay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Raha</a:t>
            </a:r>
            <a:r>
              <a:rPr lang="en-GB" sz="7200" b="1" dirty="0" smtClean="0">
                <a:effectLst/>
              </a:rPr>
              <a:t> ‘</a:t>
            </a:r>
            <a:r>
              <a:rPr lang="en-GB" sz="7200" b="1" dirty="0" err="1" smtClean="0">
                <a:effectLst/>
              </a:rPr>
              <a:t>mby</a:t>
            </a:r>
            <a:r>
              <a:rPr lang="en-GB" sz="7200" b="1" dirty="0" smtClean="0">
                <a:effectLst/>
              </a:rPr>
              <a:t> any </a:t>
            </a:r>
            <a:r>
              <a:rPr lang="en-GB" sz="7200" b="1" dirty="0" err="1" smtClean="0">
                <a:effectLst/>
              </a:rPr>
              <a:t>tsy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misy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        </a:t>
            </a:r>
            <a:r>
              <a:rPr lang="en-GB" sz="7200" b="1" dirty="0" err="1" smtClean="0">
                <a:effectLst/>
              </a:rPr>
              <a:t>manjo</a:t>
            </a:r>
            <a:r>
              <a:rPr lang="en-GB" sz="7200" b="1" dirty="0" smtClean="0">
                <a:effectLst/>
              </a:rPr>
              <a:t> ;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Isaoranay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Anaranao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soa</a:t>
            </a:r>
            <a:r>
              <a:rPr lang="en-GB" sz="7200" b="1" dirty="0" smtClean="0">
                <a:effectLst/>
              </a:rPr>
              <a:t> !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84493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Grand écran</PresentationFormat>
  <Paragraphs>25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697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697</dc:title>
  <dc:creator>Solofo</dc:creator>
  <cp:lastModifiedBy>Solofo</cp:lastModifiedBy>
  <cp:revision>1</cp:revision>
  <dcterms:created xsi:type="dcterms:W3CDTF">2014-11-07T08:08:33Z</dcterms:created>
  <dcterms:modified xsi:type="dcterms:W3CDTF">2014-11-07T08:08:43Z</dcterms:modified>
</cp:coreProperties>
</file>