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49FE2-AEDF-4505-8A77-1FABDDAA8775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DC4A-B3B5-43F6-9492-BDF8887653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215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49FE2-AEDF-4505-8A77-1FABDDAA8775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DC4A-B3B5-43F6-9492-BDF8887653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1258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49FE2-AEDF-4505-8A77-1FABDDAA8775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DC4A-B3B5-43F6-9492-BDF8887653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8313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49FE2-AEDF-4505-8A77-1FABDDAA8775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DC4A-B3B5-43F6-9492-BDF8887653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402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49FE2-AEDF-4505-8A77-1FABDDAA8775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DC4A-B3B5-43F6-9492-BDF8887653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3850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49FE2-AEDF-4505-8A77-1FABDDAA8775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DC4A-B3B5-43F6-9492-BDF8887653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0274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49FE2-AEDF-4505-8A77-1FABDDAA8775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DC4A-B3B5-43F6-9492-BDF8887653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6024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49FE2-AEDF-4505-8A77-1FABDDAA8775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DC4A-B3B5-43F6-9492-BDF8887653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697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49FE2-AEDF-4505-8A77-1FABDDAA8775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DC4A-B3B5-43F6-9492-BDF8887653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8701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49FE2-AEDF-4505-8A77-1FABDDAA8775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DC4A-B3B5-43F6-9492-BDF8887653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1705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49FE2-AEDF-4505-8A77-1FABDDAA8775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2DC4A-B3B5-43F6-9492-BDF8887653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0649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49FE2-AEDF-4505-8A77-1FABDDAA8775}" type="datetimeFigureOut">
              <a:rPr lang="fr-FR" smtClean="0"/>
              <a:t>07/11/2014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2DC4A-B3B5-43F6-9492-BDF8887653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1772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2870200"/>
            <a:ext cx="9144000" cy="2387600"/>
          </a:xfrm>
        </p:spPr>
        <p:txBody>
          <a:bodyPr>
            <a:noAutofit/>
          </a:bodyPr>
          <a:lstStyle/>
          <a:p>
            <a:r>
              <a:rPr lang="fr-FR" sz="239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698</a:t>
            </a:r>
            <a:endParaRPr lang="fr-FR" sz="239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8306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17693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GB" sz="7200" b="1" dirty="0" smtClean="0">
                <a:solidFill>
                  <a:srgbClr val="0000FF"/>
                </a:solidFill>
                <a:effectLst/>
              </a:rPr>
              <a:t>1.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Iza</a:t>
            </a:r>
            <a:r>
              <a:rPr lang="en-GB" sz="7200" b="1" dirty="0" smtClean="0">
                <a:effectLst/>
              </a:rPr>
              <a:t> re </a:t>
            </a:r>
            <a:r>
              <a:rPr lang="en-GB" sz="7200" b="1" dirty="0" err="1" smtClean="0">
                <a:effectLst/>
              </a:rPr>
              <a:t>ireto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avy</a:t>
            </a:r>
            <a:r>
              <a:rPr lang="en-GB" sz="7200" b="1" dirty="0" smtClean="0">
                <a:effectLst/>
              </a:rPr>
              <a:t>,</a:t>
            </a:r>
            <a:endParaRPr lang="fr-FR" sz="7200" b="1" dirty="0" smtClean="0">
              <a:effectLst/>
            </a:endParaRPr>
          </a:p>
          <a:p>
            <a:pPr algn="ctr">
              <a:spcAft>
                <a:spcPts val="0"/>
              </a:spcAft>
            </a:pPr>
            <a:r>
              <a:rPr lang="en-GB" sz="7200" b="1" dirty="0" smtClean="0">
                <a:effectLst/>
              </a:rPr>
              <a:t>    </a:t>
            </a:r>
            <a:r>
              <a:rPr lang="en-GB" sz="7200" b="1" dirty="0" err="1" smtClean="0">
                <a:effectLst/>
              </a:rPr>
              <a:t>Voatafy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lamba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soa</a:t>
            </a:r>
            <a:r>
              <a:rPr lang="en-GB" sz="7200" b="1" dirty="0" smtClean="0">
                <a:effectLst/>
              </a:rPr>
              <a:t>,</a:t>
            </a:r>
            <a:endParaRPr lang="fr-FR" sz="7200" b="1" dirty="0" smtClean="0">
              <a:effectLst/>
            </a:endParaRPr>
          </a:p>
          <a:p>
            <a:pPr algn="ctr">
              <a:spcAft>
                <a:spcPts val="0"/>
              </a:spcAft>
            </a:pPr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Samy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voasatroka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avy</a:t>
            </a:r>
            <a:endParaRPr lang="fr-FR" sz="7200" b="1" dirty="0" smtClean="0">
              <a:effectLst/>
            </a:endParaRPr>
          </a:p>
          <a:p>
            <a:pPr algn="ctr">
              <a:spcAft>
                <a:spcPts val="0"/>
              </a:spcAft>
            </a:pPr>
            <a:r>
              <a:rPr lang="en-GB" sz="7200" b="1" dirty="0" smtClean="0">
                <a:effectLst/>
              </a:rPr>
              <a:t>    </a:t>
            </a:r>
            <a:r>
              <a:rPr lang="en-GB" sz="7200" b="1" dirty="0" err="1" smtClean="0">
                <a:effectLst/>
              </a:rPr>
              <a:t>Satro-bolamena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koa</a:t>
            </a:r>
            <a:r>
              <a:rPr lang="en-GB" sz="7200" b="1" dirty="0" smtClean="0">
                <a:effectLst/>
              </a:rPr>
              <a:t> ?</a:t>
            </a:r>
            <a:endParaRPr lang="fr-FR" sz="7200" b="1" dirty="0" smtClean="0">
              <a:effectLst/>
            </a:endParaRPr>
          </a:p>
          <a:p>
            <a:pPr algn="ctr">
              <a:spcAft>
                <a:spcPts val="0"/>
              </a:spcAft>
            </a:pPr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Avy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taiza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izy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ireo</a:t>
            </a:r>
            <a:r>
              <a:rPr lang="en-GB" sz="7200" b="1" dirty="0" smtClean="0">
                <a:effectLst/>
              </a:rPr>
              <a:t>,</a:t>
            </a:r>
            <a:endParaRPr lang="fr-FR" sz="7200" b="1" dirty="0" smtClean="0">
              <a:effectLst/>
            </a:endParaRPr>
          </a:p>
          <a:p>
            <a:pPr algn="ctr">
              <a:spcAft>
                <a:spcPts val="0"/>
              </a:spcAft>
            </a:pPr>
            <a:r>
              <a:rPr lang="en-GB" sz="7200" b="1" dirty="0" smtClean="0">
                <a:effectLst/>
              </a:rPr>
              <a:t>    </a:t>
            </a:r>
            <a:r>
              <a:rPr lang="en-GB" sz="7200" b="1" dirty="0" err="1" smtClean="0">
                <a:effectLst/>
              </a:rPr>
              <a:t>Ka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ho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aiza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izy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ireo</a:t>
            </a:r>
            <a:r>
              <a:rPr lang="en-GB" sz="7200" b="1" dirty="0" smtClean="0">
                <a:effectLst/>
              </a:rPr>
              <a:t> ?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67491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17693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7200" b="1" dirty="0" smtClean="0">
                <a:solidFill>
                  <a:schemeClr val="accent1">
                    <a:lumMod val="75000"/>
                  </a:schemeClr>
                </a:solidFill>
              </a:rPr>
              <a:t>2.</a:t>
            </a:r>
            <a:r>
              <a:rPr lang="en-GB" sz="7200" b="1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r>
              <a:rPr lang="en-GB" sz="7200" b="1" dirty="0" err="1" smtClean="0">
                <a:effectLst/>
              </a:rPr>
              <a:t>Iz</a:t>
            </a:r>
            <a:r>
              <a:rPr lang="en-GB" sz="7200" b="1" i="1" dirty="0" err="1" smtClean="0">
                <a:effectLst/>
              </a:rPr>
              <a:t>y</a:t>
            </a:r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ireo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dia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voavonjy</a:t>
            </a:r>
            <a:r>
              <a:rPr lang="en-GB" sz="7200" b="1" dirty="0" smtClean="0">
                <a:effectLst/>
              </a:rPr>
              <a:t>,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 </a:t>
            </a:r>
            <a:r>
              <a:rPr lang="en-GB" sz="7200" b="1" dirty="0" err="1" smtClean="0">
                <a:effectLst/>
              </a:rPr>
              <a:t>Voavela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heloka</a:t>
            </a:r>
            <a:r>
              <a:rPr lang="en-GB" sz="7200" b="1" dirty="0" smtClean="0">
                <a:effectLst/>
              </a:rPr>
              <a:t> ;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Samy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nino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an’i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/>
              <a:t>Kristy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 </a:t>
            </a:r>
            <a:r>
              <a:rPr lang="en-GB" sz="7200" b="1" dirty="0" err="1" smtClean="0">
                <a:effectLst/>
              </a:rPr>
              <a:t>Fony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mbola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velona</a:t>
            </a:r>
            <a:r>
              <a:rPr lang="en-GB" sz="7200" b="1" dirty="0" smtClean="0">
                <a:effectLst/>
              </a:rPr>
              <a:t> ;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Be </a:t>
            </a:r>
            <a:r>
              <a:rPr lang="en-GB" sz="7200" b="1" dirty="0" err="1" smtClean="0">
                <a:effectLst/>
              </a:rPr>
              <a:t>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ratsy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nentiny</a:t>
            </a:r>
            <a:r>
              <a:rPr lang="en-GB" sz="7200" b="1" dirty="0" smtClean="0">
                <a:effectLst/>
              </a:rPr>
              <a:t>,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 </a:t>
            </a:r>
            <a:r>
              <a:rPr lang="en-GB" sz="7200" b="1" dirty="0" err="1" smtClean="0">
                <a:effectLst/>
              </a:rPr>
              <a:t>Fa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izao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dia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sambatra</a:t>
            </a:r>
            <a:r>
              <a:rPr lang="en-GB" sz="7200" b="1" dirty="0" smtClean="0">
                <a:effectLst/>
              </a:rPr>
              <a:t>.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9958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17693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7200" b="1" dirty="0" smtClean="0">
                <a:solidFill>
                  <a:schemeClr val="accent1">
                    <a:lumMod val="75000"/>
                  </a:schemeClr>
                </a:solidFill>
              </a:rPr>
              <a:t>3.</a:t>
            </a:r>
            <a:r>
              <a:rPr lang="en-GB" sz="7200" b="1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r>
              <a:rPr lang="en-GB" sz="7200" b="1" dirty="0" err="1" smtClean="0">
                <a:effectLst/>
              </a:rPr>
              <a:t>Maro</a:t>
            </a:r>
            <a:r>
              <a:rPr lang="en-GB" sz="7200" b="1" dirty="0" smtClean="0">
                <a:effectLst/>
              </a:rPr>
              <a:t> be </a:t>
            </a:r>
            <a:r>
              <a:rPr lang="en-GB" sz="7200" b="1" dirty="0" err="1" smtClean="0">
                <a:effectLst/>
              </a:rPr>
              <a:t>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fahavalo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 </a:t>
            </a:r>
            <a:r>
              <a:rPr lang="en-GB" sz="7200" b="1" dirty="0" err="1" smtClean="0">
                <a:effectLst/>
              </a:rPr>
              <a:t>Niadiany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tatý</a:t>
            </a:r>
            <a:r>
              <a:rPr lang="en-GB" sz="7200" b="1" dirty="0" smtClean="0">
                <a:effectLst/>
              </a:rPr>
              <a:t>,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err="1" smtClean="0">
                <a:effectLst/>
              </a:rPr>
              <a:t>Fa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tsy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mba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misy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i="1" dirty="0" err="1" smtClean="0">
                <a:effectLst/>
              </a:rPr>
              <a:t>i</a:t>
            </a:r>
            <a:r>
              <a:rPr lang="en-GB" sz="7200" b="1" dirty="0" err="1" smtClean="0">
                <a:effectLst/>
              </a:rPr>
              <a:t>zany</a:t>
            </a:r>
            <a:r>
              <a:rPr lang="fr-FR" sz="7200" b="1" dirty="0"/>
              <a:t> </a:t>
            </a:r>
            <a:r>
              <a:rPr lang="en-GB" sz="7200" b="1" dirty="0" err="1" smtClean="0">
                <a:effectLst/>
              </a:rPr>
              <a:t>intsony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Afaka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sarotra</a:t>
            </a:r>
            <a:r>
              <a:rPr lang="en-GB" sz="7200" b="1" dirty="0" smtClean="0">
                <a:effectLst/>
              </a:rPr>
              <a:t>,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Afa-pahoriana</a:t>
            </a:r>
            <a:r>
              <a:rPr lang="en-GB" sz="7200" b="1" dirty="0" smtClean="0">
                <a:effectLst/>
              </a:rPr>
              <a:t>,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 He, </a:t>
            </a:r>
            <a:r>
              <a:rPr lang="en-GB" sz="7200" b="1" dirty="0" err="1" smtClean="0">
                <a:effectLst/>
              </a:rPr>
              <a:t>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hafaliany</a:t>
            </a:r>
            <a:r>
              <a:rPr lang="en-GB" sz="7200" b="1" dirty="0" smtClean="0">
                <a:effectLst/>
              </a:rPr>
              <a:t> !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19554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17693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7200" b="1" dirty="0" smtClean="0">
                <a:solidFill>
                  <a:schemeClr val="accent1">
                    <a:lumMod val="75000"/>
                  </a:schemeClr>
                </a:solidFill>
              </a:rPr>
              <a:t>4.</a:t>
            </a:r>
            <a:r>
              <a:rPr lang="en-GB" sz="7200" b="1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r>
              <a:rPr lang="en-GB" sz="7200" b="1" dirty="0" err="1" smtClean="0">
                <a:effectLst/>
              </a:rPr>
              <a:t>Miramirana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tarehy</a:t>
            </a:r>
            <a:r>
              <a:rPr lang="en-GB" sz="7200" b="1" dirty="0" smtClean="0">
                <a:effectLst/>
              </a:rPr>
              <a:t>,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 </a:t>
            </a:r>
            <a:r>
              <a:rPr lang="en-GB" sz="7200" b="1" dirty="0" err="1" smtClean="0">
                <a:effectLst/>
              </a:rPr>
              <a:t>Indreo</a:t>
            </a:r>
            <a:r>
              <a:rPr lang="en-GB" sz="7200" b="1" dirty="0" smtClean="0">
                <a:effectLst/>
              </a:rPr>
              <a:t>, </a:t>
            </a:r>
            <a:r>
              <a:rPr lang="en-GB" sz="7200" b="1" dirty="0" err="1" smtClean="0">
                <a:effectLst/>
              </a:rPr>
              <a:t>avy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izy</a:t>
            </a:r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ireo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Mba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hihoby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an’i</a:t>
            </a:r>
            <a:r>
              <a:rPr lang="en-GB" sz="7200" b="1" dirty="0" smtClean="0">
                <a:effectLst/>
              </a:rPr>
              <a:t> Kristy,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 </a:t>
            </a:r>
            <a:r>
              <a:rPr lang="en-GB" sz="7200" b="1" dirty="0" err="1" smtClean="0">
                <a:effectLst/>
              </a:rPr>
              <a:t>Tompo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sy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Mpanjaka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koa</a:t>
            </a:r>
            <a:r>
              <a:rPr lang="en-GB" sz="7200" b="1" dirty="0" smtClean="0">
                <a:effectLst/>
              </a:rPr>
              <a:t>,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Fa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nahazo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zava-tsoa</a:t>
            </a:r>
            <a:r>
              <a:rPr lang="en-GB" sz="7200" b="1" dirty="0" smtClean="0">
                <a:effectLst/>
              </a:rPr>
              <a:t>,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 </a:t>
            </a:r>
            <a:r>
              <a:rPr lang="en-GB" sz="7200" b="1" dirty="0" err="1" smtClean="0">
                <a:effectLst/>
              </a:rPr>
              <a:t>Ka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dia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tretrika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tokoa</a:t>
            </a:r>
            <a:r>
              <a:rPr lang="en-GB" sz="7200" b="1" dirty="0" smtClean="0">
                <a:effectLst/>
              </a:rPr>
              <a:t>.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881110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</Words>
  <Application>Microsoft Office PowerPoint</Application>
  <PresentationFormat>Grand écran</PresentationFormat>
  <Paragraphs>24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698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698</dc:title>
  <dc:creator>Solofo</dc:creator>
  <cp:lastModifiedBy>Solofo</cp:lastModifiedBy>
  <cp:revision>1</cp:revision>
  <dcterms:created xsi:type="dcterms:W3CDTF">2014-11-07T08:11:10Z</dcterms:created>
  <dcterms:modified xsi:type="dcterms:W3CDTF">2014-11-07T08:11:21Z</dcterms:modified>
</cp:coreProperties>
</file>