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8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3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6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2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D46B-ABF1-4EE9-B1C9-88B3B845DF76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B26A-0490-4C7D-B12E-00AF75FD6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83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699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82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441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Midera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olo-masina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Noho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fandresena</a:t>
            </a:r>
            <a:r>
              <a:rPr lang="en-GB" sz="7200" b="1" dirty="0"/>
              <a:t> </a:t>
            </a:r>
            <a:r>
              <a:rPr lang="en-GB" sz="7200" b="1" dirty="0" err="1" smtClean="0">
                <a:effectLst/>
              </a:rPr>
              <a:t>nomenao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</a:t>
            </a:r>
            <a:r>
              <a:rPr lang="en-GB" sz="7200" b="1" dirty="0" smtClean="0">
                <a:effectLst/>
              </a:rPr>
              <a:t> ô ! </a:t>
            </a:r>
            <a:r>
              <a:rPr lang="en-GB" sz="7200" b="1" dirty="0" err="1" smtClean="0">
                <a:effectLst/>
              </a:rPr>
              <a:t>Mpitari-dalana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32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44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Ory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fadiranovana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Natao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zava-tsinontsinona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nivadi-po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44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Mafy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aman-tafika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nihatra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dalana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nitokiany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0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441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Indro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mpandresy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idirany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afovoan’ny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Handray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satro-boninahitra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407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8773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6000" b="1" dirty="0" smtClean="0">
                <a:effectLst/>
              </a:rPr>
              <a:t>« </a:t>
            </a:r>
            <a:r>
              <a:rPr lang="en-GB" sz="6000" b="1" dirty="0" err="1" smtClean="0">
                <a:effectLst/>
              </a:rPr>
              <a:t>Mpanompo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tsara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sady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mahasoa</a:t>
            </a:r>
            <a:r>
              <a:rPr lang="en-GB" sz="6000" b="1" dirty="0" smtClean="0"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Midira</a:t>
            </a:r>
            <a:r>
              <a:rPr lang="en-GB" sz="6000" b="1" dirty="0" smtClean="0">
                <a:effectLst/>
              </a:rPr>
              <a:t> am-</a:t>
            </a:r>
            <a:r>
              <a:rPr lang="en-GB" sz="6000" b="1" dirty="0" err="1" smtClean="0">
                <a:effectLst/>
              </a:rPr>
              <a:t>pifalian’ny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Tomponao</a:t>
            </a:r>
            <a:r>
              <a:rPr lang="en-GB" sz="6000" b="1" dirty="0" smtClean="0">
                <a:effectLst/>
              </a:rPr>
              <a:t> »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He, </a:t>
            </a:r>
            <a:r>
              <a:rPr lang="en-GB" sz="6000" b="1" dirty="0" err="1" smtClean="0">
                <a:effectLst/>
              </a:rPr>
              <a:t>sambatra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izy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fa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efa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voaray</a:t>
            </a:r>
            <a:r>
              <a:rPr lang="en-GB" sz="6000" b="1" dirty="0" smtClean="0">
                <a:effectLst/>
              </a:rPr>
              <a:t> ;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Haleloia</a:t>
            </a:r>
            <a:r>
              <a:rPr lang="en-GB" sz="6000" b="1" dirty="0" smtClean="0">
                <a:effectLst/>
              </a:rPr>
              <a:t> ! </a:t>
            </a:r>
            <a:r>
              <a:rPr lang="en-GB" sz="6000" b="1" dirty="0" err="1" smtClean="0">
                <a:effectLst/>
              </a:rPr>
              <a:t>Haleloia</a:t>
            </a:r>
            <a:r>
              <a:rPr lang="en-GB" sz="6000" b="1" dirty="0" smtClean="0">
                <a:effectLst/>
              </a:rPr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127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298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Aoka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hotahafinay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iadiana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Hiraisam-boninahitra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aminy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Haleloia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3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3047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6600" b="1" dirty="0" err="1" smtClean="0">
                <a:effectLst/>
              </a:rPr>
              <a:t>Ankehitrio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Anao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fiderana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Ray </a:t>
            </a:r>
            <a:r>
              <a:rPr lang="en-GB" sz="6600" b="1" dirty="0" err="1" smtClean="0">
                <a:effectLst/>
              </a:rPr>
              <a:t>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Zanaka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Fanahy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koa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Eran’ny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tany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aman-danitra</a:t>
            </a:r>
            <a:r>
              <a:rPr lang="en-GB" sz="6600" b="1" dirty="0" smtClean="0">
                <a:effectLst/>
              </a:rPr>
              <a:t> :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Haleloia</a:t>
            </a:r>
            <a:r>
              <a:rPr lang="en-GB" sz="6600" b="1" dirty="0" smtClean="0">
                <a:effectLst/>
              </a:rPr>
              <a:t> ! </a:t>
            </a:r>
            <a:r>
              <a:rPr lang="en-GB" sz="6600" b="1" dirty="0" err="1" smtClean="0">
                <a:effectLst/>
              </a:rPr>
              <a:t>Haleloia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759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699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699</dc:title>
  <dc:creator>Solofo</dc:creator>
  <cp:lastModifiedBy>Solofo</cp:lastModifiedBy>
  <cp:revision>1</cp:revision>
  <dcterms:created xsi:type="dcterms:W3CDTF">2014-11-07T08:12:44Z</dcterms:created>
  <dcterms:modified xsi:type="dcterms:W3CDTF">2014-11-07T08:16:38Z</dcterms:modified>
</cp:coreProperties>
</file>