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C29A-B6F3-47A5-9498-806A0F35B2C2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FB51-1AFE-4F2B-A23F-4E5546E501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C29A-B6F3-47A5-9498-806A0F35B2C2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FB51-1AFE-4F2B-A23F-4E5546E501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C29A-B6F3-47A5-9498-806A0F35B2C2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FB51-1AFE-4F2B-A23F-4E5546E501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C29A-B6F3-47A5-9498-806A0F35B2C2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FB51-1AFE-4F2B-A23F-4E5546E501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C29A-B6F3-47A5-9498-806A0F35B2C2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FB51-1AFE-4F2B-A23F-4E5546E501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C29A-B6F3-47A5-9498-806A0F35B2C2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FB51-1AFE-4F2B-A23F-4E5546E501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C29A-B6F3-47A5-9498-806A0F35B2C2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FB51-1AFE-4F2B-A23F-4E5546E501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C29A-B6F3-47A5-9498-806A0F35B2C2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FB51-1AFE-4F2B-A23F-4E5546E501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C29A-B6F3-47A5-9498-806A0F35B2C2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FB51-1AFE-4F2B-A23F-4E5546E501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C29A-B6F3-47A5-9498-806A0F35B2C2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FB51-1AFE-4F2B-A23F-4E5546E501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7C29A-B6F3-47A5-9498-806A0F35B2C2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5FB51-1AFE-4F2B-A23F-4E5546E5019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7C29A-B6F3-47A5-9498-806A0F35B2C2}" type="datetimeFigureOut">
              <a:rPr lang="fr-FR" smtClean="0"/>
              <a:t>19/09/2014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5FB51-1AFE-4F2B-A23F-4E5546E5019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95536" y="555526"/>
            <a:ext cx="7772400" cy="1102519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7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4780" y="2427734"/>
            <a:ext cx="9144000" cy="1314450"/>
          </a:xfrm>
        </p:spPr>
        <p:txBody>
          <a:bodyPr>
            <a:noAutofit/>
          </a:bodyPr>
          <a:lstStyle/>
          <a:p>
            <a:r>
              <a:rPr lang="es-ES" sz="80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ndrea" pitchFamily="2" charset="0"/>
              </a:rPr>
              <a:t>Misaora</a:t>
            </a:r>
            <a:r>
              <a:rPr lang="es-ES" sz="8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ndrea" pitchFamily="2" charset="0"/>
              </a:rPr>
              <a:t> </a:t>
            </a:r>
            <a:r>
              <a:rPr lang="es-ES" sz="80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ndrea" pitchFamily="2" charset="0"/>
              </a:rPr>
              <a:t>an’Andriamanitra</a:t>
            </a:r>
            <a:endParaRPr lang="fr-FR" sz="80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Andre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397925"/>
            <a:ext cx="9144000" cy="1102519"/>
          </a:xfrm>
        </p:spPr>
        <p:txBody>
          <a:bodyPr>
            <a:noAutofit/>
          </a:bodyPr>
          <a:lstStyle/>
          <a:p>
            <a:r>
              <a:rPr lang="es-ES" sz="5400" b="1" dirty="0" smtClean="0"/>
              <a:t>1 </a:t>
            </a:r>
            <a:r>
              <a:rPr lang="es-ES" sz="5400" b="1" dirty="0" err="1" smtClean="0"/>
              <a:t>Misaora</a:t>
            </a:r>
            <a:r>
              <a:rPr lang="es-ES" sz="5400" b="1" dirty="0" smtClean="0"/>
              <a:t> </a:t>
            </a:r>
            <a:r>
              <a:rPr lang="es-ES" sz="5400" b="1" dirty="0" err="1" smtClean="0"/>
              <a:t>an’Andriamanitra</a:t>
            </a:r>
            <a:r>
              <a:rPr lang="es-ES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s-ES" sz="5400" b="1" dirty="0" smtClean="0"/>
              <a:t>    </a:t>
            </a:r>
            <a:r>
              <a:rPr lang="es-ES" sz="5400" b="1" dirty="0" err="1" smtClean="0"/>
              <a:t>Izay</a:t>
            </a:r>
            <a:r>
              <a:rPr lang="es-ES" sz="5400" b="1" dirty="0" smtClean="0"/>
              <a:t> </a:t>
            </a:r>
            <a:r>
              <a:rPr lang="es-ES" sz="5400" b="1" dirty="0" err="1" smtClean="0"/>
              <a:t>nanao</a:t>
            </a:r>
            <a:r>
              <a:rPr lang="es-ES" sz="5400" b="1" dirty="0" smtClean="0"/>
              <a:t> </a:t>
            </a:r>
            <a:r>
              <a:rPr lang="es-ES" sz="5400" b="1" dirty="0" err="1" smtClean="0"/>
              <a:t>ny</a:t>
            </a:r>
            <a:r>
              <a:rPr lang="es-ES" sz="5400" b="1" dirty="0" smtClean="0"/>
              <a:t> </a:t>
            </a:r>
            <a:r>
              <a:rPr lang="es-ES" sz="5400" b="1" dirty="0" err="1" smtClean="0"/>
              <a:t>lanitra</a:t>
            </a:r>
            <a:r>
              <a:rPr lang="es-ES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s-ES" sz="5400" b="1" dirty="0" smtClean="0"/>
              <a:t>   </a:t>
            </a:r>
            <a:r>
              <a:rPr lang="es-ES" sz="5400" b="1" dirty="0" err="1" smtClean="0"/>
              <a:t>Namorona</a:t>
            </a:r>
            <a:r>
              <a:rPr lang="es-ES" sz="5400" b="1" dirty="0" smtClean="0"/>
              <a:t> </a:t>
            </a:r>
            <a:r>
              <a:rPr lang="es-ES" sz="5400" b="1" dirty="0" err="1" smtClean="0"/>
              <a:t>ny</a:t>
            </a:r>
            <a:r>
              <a:rPr lang="es-ES" sz="5400" b="1" dirty="0" smtClean="0"/>
              <a:t> </a:t>
            </a:r>
            <a:r>
              <a:rPr lang="es-ES" sz="5400" b="1" dirty="0" err="1" smtClean="0"/>
              <a:t>tany</a:t>
            </a:r>
            <a:r>
              <a:rPr lang="es-ES" sz="5400" b="1" dirty="0" smtClean="0"/>
              <a:t> </a:t>
            </a:r>
            <a:r>
              <a:rPr lang="es-ES" sz="5400" b="1" dirty="0" err="1" smtClean="0"/>
              <a:t>koa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s-ES" sz="5400" b="1" dirty="0" smtClean="0"/>
              <a:t>    </a:t>
            </a:r>
            <a:r>
              <a:rPr lang="es-ES" sz="5400" b="1" dirty="0" err="1" smtClean="0"/>
              <a:t>Sy</a:t>
            </a:r>
            <a:r>
              <a:rPr lang="es-ES" sz="5400" b="1" dirty="0" smtClean="0"/>
              <a:t> </a:t>
            </a:r>
            <a:r>
              <a:rPr lang="es-ES" sz="5400" b="1" dirty="0" err="1" smtClean="0"/>
              <a:t>izay</a:t>
            </a:r>
            <a:r>
              <a:rPr lang="es-ES" sz="5400" b="1" dirty="0" smtClean="0"/>
              <a:t> </a:t>
            </a:r>
            <a:r>
              <a:rPr lang="es-ES" sz="5400" b="1" dirty="0" err="1" smtClean="0"/>
              <a:t>rehetra</a:t>
            </a:r>
            <a:r>
              <a:rPr lang="es-ES" sz="5400" b="1" dirty="0" smtClean="0"/>
              <a:t> </a:t>
            </a:r>
            <a:r>
              <a:rPr lang="es-ES" sz="5400" b="1" dirty="0" err="1" smtClean="0"/>
              <a:t>mahasoa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85932"/>
            <a:ext cx="9144000" cy="1102519"/>
          </a:xfrm>
        </p:spPr>
        <p:txBody>
          <a:bodyPr>
            <a:noAutofit/>
          </a:bodyPr>
          <a:lstStyle/>
          <a:p>
            <a:r>
              <a:rPr lang="es-ES" sz="6000" b="1" dirty="0"/>
              <a:t>2 </a:t>
            </a:r>
            <a:r>
              <a:rPr lang="es-ES" sz="6000" b="1" dirty="0" err="1"/>
              <a:t>Derao</a:t>
            </a:r>
            <a:r>
              <a:rPr lang="es-ES" sz="6000" b="1" dirty="0"/>
              <a:t> </a:t>
            </a:r>
            <a:r>
              <a:rPr lang="es-ES" sz="6000" b="1" dirty="0" err="1"/>
              <a:t>ny</a:t>
            </a:r>
            <a:r>
              <a:rPr lang="es-ES" sz="6000" b="1" dirty="0"/>
              <a:t> </a:t>
            </a:r>
            <a:r>
              <a:rPr lang="es-ES" sz="6000" b="1" dirty="0" err="1"/>
              <a:t>voninahiny</a:t>
            </a:r>
            <a:r>
              <a:rPr lang="es-ES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 </a:t>
            </a:r>
            <a:r>
              <a:rPr lang="en-GB" sz="6000" b="1" dirty="0" err="1"/>
              <a:t>Ankalazao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heriny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Jereo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fitiavany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s-ES" sz="6000" b="1" dirty="0" err="1"/>
              <a:t>Tsy</a:t>
            </a:r>
            <a:r>
              <a:rPr lang="es-ES" sz="6000" b="1" dirty="0"/>
              <a:t> </a:t>
            </a:r>
            <a:r>
              <a:rPr lang="es-ES" sz="6000" b="1" dirty="0" err="1"/>
              <a:t>tambonao</a:t>
            </a:r>
            <a:r>
              <a:rPr lang="es-ES" sz="6000" b="1" dirty="0"/>
              <a:t> </a:t>
            </a:r>
            <a:r>
              <a:rPr lang="es-ES" sz="6000" b="1" dirty="0" err="1"/>
              <a:t>tononina</a:t>
            </a: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85932"/>
            <a:ext cx="9144000" cy="1102519"/>
          </a:xfrm>
        </p:spPr>
        <p:txBody>
          <a:bodyPr>
            <a:noAutofit/>
          </a:bodyPr>
          <a:lstStyle/>
          <a:p>
            <a:r>
              <a:rPr lang="es-ES" sz="6000" b="1" dirty="0"/>
              <a:t>3 </a:t>
            </a:r>
            <a:r>
              <a:rPr lang="es-ES" sz="6000" b="1" dirty="0" err="1"/>
              <a:t>Dia</a:t>
            </a:r>
            <a:r>
              <a:rPr lang="es-ES" sz="6000" b="1" dirty="0"/>
              <a:t> </a:t>
            </a:r>
            <a:r>
              <a:rPr lang="es-ES" sz="6000" b="1" dirty="0" err="1"/>
              <a:t>avy</a:t>
            </a:r>
            <a:r>
              <a:rPr lang="es-ES" sz="6000" b="1" dirty="0"/>
              <a:t> </a:t>
            </a:r>
            <a:r>
              <a:rPr lang="es-ES" sz="6000" b="1" dirty="0" err="1"/>
              <a:t>izahay</a:t>
            </a:r>
            <a:r>
              <a:rPr lang="es-ES" sz="6000" b="1" dirty="0"/>
              <a:t> </a:t>
            </a:r>
            <a:r>
              <a:rPr lang="es-ES" sz="6000" b="1" dirty="0" err="1"/>
              <a:t>izao</a:t>
            </a:r>
            <a:r>
              <a:rPr lang="es-ES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be </a:t>
            </a:r>
            <a:r>
              <a:rPr lang="en-GB" sz="6000" b="1" dirty="0" err="1"/>
              <a:t>fitia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s-ES" sz="6000" b="1" dirty="0" err="1"/>
              <a:t>Miondrika</a:t>
            </a:r>
            <a:r>
              <a:rPr lang="es-ES" sz="6000" b="1" dirty="0"/>
              <a:t> </a:t>
            </a:r>
            <a:r>
              <a:rPr lang="es-ES" sz="6000" b="1" dirty="0" err="1"/>
              <a:t>eo</a:t>
            </a:r>
            <a:r>
              <a:rPr lang="es-ES" sz="6000" b="1" dirty="0"/>
              <a:t> </a:t>
            </a:r>
            <a:r>
              <a:rPr lang="es-ES" sz="6000" b="1" dirty="0" err="1"/>
              <a:t>imasonao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 </a:t>
            </a:r>
            <a:r>
              <a:rPr lang="es-ES" sz="6000" b="1" dirty="0" err="1"/>
              <a:t>Midera</a:t>
            </a:r>
            <a:r>
              <a:rPr lang="es-ES" sz="6000" b="1" dirty="0"/>
              <a:t> </a:t>
            </a:r>
            <a:r>
              <a:rPr lang="es-ES" sz="6000" b="1" dirty="0" err="1"/>
              <a:t>ny</a:t>
            </a:r>
            <a:r>
              <a:rPr lang="es-ES" sz="6000" b="1" dirty="0"/>
              <a:t> </a:t>
            </a:r>
            <a:r>
              <a:rPr lang="es-ES" sz="6000" b="1" dirty="0" err="1"/>
              <a:t>Anaranao</a:t>
            </a: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85932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4 </a:t>
            </a:r>
            <a:r>
              <a:rPr lang="en-GB" sz="6000" b="1" dirty="0" err="1"/>
              <a:t>Isaorana</a:t>
            </a:r>
            <a:r>
              <a:rPr lang="en-GB" sz="6000" b="1" dirty="0"/>
              <a:t> </a:t>
            </a:r>
            <a:r>
              <a:rPr lang="en-GB" sz="6000" b="1" dirty="0" err="1"/>
              <a:t>mandrakizay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Hianao</a:t>
            </a:r>
            <a:r>
              <a:rPr lang="en-GB" sz="6000" b="1" dirty="0"/>
              <a:t>, </a:t>
            </a:r>
            <a:r>
              <a:rPr lang="en-GB" sz="6000" b="1" dirty="0" err="1"/>
              <a:t>Andriamanitray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haja</a:t>
            </a:r>
            <a:r>
              <a:rPr lang="en-GB" sz="6000" b="1" dirty="0"/>
              <a:t> be </a:t>
            </a:r>
            <a:r>
              <a:rPr lang="en-GB" sz="6000" b="1" dirty="0" err="1"/>
              <a:t>indrindra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s-ES" sz="6000" b="1" dirty="0" err="1"/>
              <a:t>Atolotray</a:t>
            </a:r>
            <a:r>
              <a:rPr lang="es-ES" sz="6000" b="1" dirty="0"/>
              <a:t> </a:t>
            </a:r>
            <a:r>
              <a:rPr lang="es-ES" sz="6000" b="1" dirty="0" err="1"/>
              <a:t>mpanomponao</a:t>
            </a:r>
            <a:r>
              <a:rPr lang="es-ES" sz="6000" b="1" dirty="0"/>
              <a:t>.</a:t>
            </a:r>
            <a:endParaRPr lang="fr-FR" sz="6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Affichage à l'écran (16:9)</PresentationFormat>
  <Paragraphs>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</vt:lpstr>
      <vt:lpstr>1 Misaora an’Andriamanitra,     Izay nanao ny lanitra,    Namorona ny tany koa     Sy izay rehetra mahasoa </vt:lpstr>
      <vt:lpstr>2 Derao ny voninahiny,     Ankalazao ny heriny,    Jereo ny fitiavany     Tsy tambonao tononina</vt:lpstr>
      <vt:lpstr>3 Dia avy izahay izao,     Ry Tompo be fitia ô !    Miondrika eo imasonao     Midera ny Anaranao</vt:lpstr>
      <vt:lpstr>4 Isaorana mandrakizay     Hianao, Andriamanitray !    Ny haja be indrindra izao     Atolotray mpanomponao.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</dc:title>
  <dc:creator>SONO</dc:creator>
  <cp:lastModifiedBy>SONO</cp:lastModifiedBy>
  <cp:revision>2</cp:revision>
  <dcterms:created xsi:type="dcterms:W3CDTF">2014-07-30T12:38:04Z</dcterms:created>
  <dcterms:modified xsi:type="dcterms:W3CDTF">2014-09-19T14:36:13Z</dcterms:modified>
</cp:coreProperties>
</file>