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4" r:id="rId2"/>
    <p:sldId id="261" r:id="rId3"/>
    <p:sldId id="262" r:id="rId4"/>
    <p:sldId id="266" r:id="rId5"/>
    <p:sldId id="267" r:id="rId6"/>
    <p:sldId id="263" r:id="rId7"/>
    <p:sldId id="268" r:id="rId8"/>
    <p:sldId id="269" r:id="rId9"/>
    <p:sldId id="264" r:id="rId10"/>
    <p:sldId id="270" r:id="rId11"/>
    <p:sldId id="271" r:id="rId12"/>
    <p:sldId id="265" r:id="rId13"/>
    <p:sldId id="273" r:id="rId14"/>
    <p:sldId id="272" r:id="rId15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3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46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56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43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1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21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94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52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1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94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13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52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9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26/12/2014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31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26/12/2014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08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" y="0"/>
            <a:ext cx="4077419" cy="514350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987824" y="699542"/>
            <a:ext cx="61561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miral" pitchFamily="2" charset="0"/>
              </a:rPr>
              <a:t>Vavaka</a:t>
            </a:r>
            <a:endParaRPr lang="fr-FR" sz="9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miral" pitchFamily="2" charset="0"/>
            </a:endParaRPr>
          </a:p>
          <a:p>
            <a:r>
              <a:rPr lang="fr-FR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miral" pitchFamily="2" charset="0"/>
              </a:rPr>
              <a:t>      </a:t>
            </a:r>
            <a:r>
              <a:rPr lang="fr-FR" sz="9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miral" pitchFamily="2" charset="0"/>
              </a:rPr>
              <a:t>fangatahana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mir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26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8974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600" b="1" dirty="0"/>
              <a:t>Ry hazo ao an'ala ô!</a:t>
            </a:r>
          </a:p>
          <a:p>
            <a:pPr algn="ctr"/>
            <a:r>
              <a:rPr lang="fr-FR" sz="6600" b="1" dirty="0"/>
              <a:t>Samia </a:t>
            </a:r>
            <a:r>
              <a:rPr lang="fr-FR" sz="6600" b="1" dirty="0" err="1"/>
              <a:t>re</a:t>
            </a:r>
            <a:r>
              <a:rPr lang="fr-FR" sz="6600" b="1" dirty="0"/>
              <a:t> </a:t>
            </a:r>
            <a:r>
              <a:rPr lang="fr-FR" sz="6600" b="1" dirty="0" err="1"/>
              <a:t>manandra-peo</a:t>
            </a:r>
            <a:r>
              <a:rPr lang="fr-FR" sz="6600" b="1" dirty="0"/>
              <a:t>;</a:t>
            </a:r>
          </a:p>
          <a:p>
            <a:pPr algn="ctr"/>
            <a:r>
              <a:rPr lang="fr-FR" sz="6600" b="1" dirty="0" err="1"/>
              <a:t>Ry</a:t>
            </a:r>
            <a:r>
              <a:rPr lang="fr-FR" sz="6600" b="1" dirty="0"/>
              <a:t> </a:t>
            </a:r>
            <a:r>
              <a:rPr lang="fr-FR" sz="6600" b="1" dirty="0" err="1"/>
              <a:t>voninkazo</a:t>
            </a:r>
            <a:r>
              <a:rPr lang="fr-FR" sz="6600" b="1" dirty="0"/>
              <a:t> </a:t>
            </a:r>
            <a:r>
              <a:rPr lang="fr-FR" sz="6600" b="1" dirty="0" err="1"/>
              <a:t>tsara</a:t>
            </a:r>
            <a:r>
              <a:rPr lang="fr-FR" sz="6600" b="1" dirty="0"/>
              <a:t> ô!</a:t>
            </a:r>
          </a:p>
          <a:p>
            <a:pPr algn="ctr"/>
            <a:r>
              <a:rPr lang="fr-FR" sz="6600" b="1" dirty="0" err="1"/>
              <a:t>Atero</a:t>
            </a:r>
            <a:r>
              <a:rPr lang="fr-FR" sz="6600" b="1" dirty="0"/>
              <a:t> </a:t>
            </a:r>
            <a:r>
              <a:rPr lang="fr-FR" sz="6600" b="1" dirty="0" err="1"/>
              <a:t>fofo-manitra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14301027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429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 no Mpanjaka voatendry,</a:t>
            </a:r>
          </a:p>
          <a:p>
            <a:pPr algn="ctr"/>
            <a:r>
              <a:rPr lang="fr-FR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Sady</a:t>
            </a:r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mahery</a:t>
            </a:r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hendry</a:t>
            </a:r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:,: </a:t>
            </a:r>
            <a:r>
              <a:rPr lang="fr-FR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Zanak'Andriamanitsika</a:t>
            </a:r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hobio</a:t>
            </a:r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ifalio</a:t>
            </a:r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:,:</a:t>
            </a:r>
          </a:p>
        </p:txBody>
      </p:sp>
    </p:spTree>
    <p:extLst>
      <p:ext uri="{BB962C8B-B14F-4D97-AF65-F5344CB8AC3E}">
        <p14:creationId xmlns:p14="http://schemas.microsoft.com/office/powerpoint/2010/main" val="201537178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0982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 smtClean="0">
                <a:solidFill>
                  <a:srgbClr val="FF0000"/>
                </a:solidFill>
              </a:rPr>
              <a:t>4. </a:t>
            </a:r>
            <a:r>
              <a:rPr lang="en-US" sz="6600" b="1" dirty="0" err="1" smtClean="0"/>
              <a:t>Efitra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sy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tany</a:t>
            </a:r>
            <a:r>
              <a:rPr lang="en-US" sz="6600" b="1" dirty="0" smtClean="0"/>
              <a:t> </a:t>
            </a:r>
            <a:r>
              <a:rPr lang="en-US" sz="6600" b="1" dirty="0" err="1" smtClean="0"/>
              <a:t>foana</a:t>
            </a:r>
            <a:r>
              <a:rPr lang="en-US" sz="6600" b="1" dirty="0" smtClean="0"/>
              <a:t>!</a:t>
            </a:r>
          </a:p>
          <a:p>
            <a:pPr algn="ctr"/>
            <a:r>
              <a:rPr lang="fr-FR" sz="6600" b="1" dirty="0" smtClean="0"/>
              <a:t>:,: O! </a:t>
            </a:r>
            <a:r>
              <a:rPr lang="fr-FR" sz="6600" b="1" dirty="0" err="1" smtClean="0"/>
              <a:t>mihirà</a:t>
            </a:r>
            <a:r>
              <a:rPr lang="fr-FR" sz="6600" b="1" dirty="0" smtClean="0"/>
              <a:t>; :,:</a:t>
            </a:r>
          </a:p>
          <a:p>
            <a:pPr algn="ctr"/>
            <a:r>
              <a:rPr lang="fr-FR" sz="6600" b="1" dirty="0" err="1" smtClean="0"/>
              <a:t>Lemaka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ary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havoana</a:t>
            </a:r>
            <a:r>
              <a:rPr lang="fr-FR" sz="6600" b="1" dirty="0" smtClean="0"/>
              <a:t>!</a:t>
            </a:r>
          </a:p>
          <a:p>
            <a:pPr algn="ctr"/>
            <a:r>
              <a:rPr lang="fr-FR" sz="6600" b="1" dirty="0" err="1" smtClean="0"/>
              <a:t>Falia</a:t>
            </a:r>
            <a:r>
              <a:rPr lang="fr-FR" sz="6600" b="1" dirty="0" smtClean="0"/>
              <a:t>, </a:t>
            </a:r>
            <a:r>
              <a:rPr lang="fr-FR" sz="6600" b="1" dirty="0" err="1" smtClean="0"/>
              <a:t>mihirà</a:t>
            </a:r>
            <a:r>
              <a:rPr lang="fr-FR" sz="6600" b="1" dirty="0" smtClean="0"/>
              <a:t>;</a:t>
            </a:r>
          </a:p>
        </p:txBody>
      </p: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0982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err="1"/>
              <a:t>Ry</a:t>
            </a:r>
            <a:r>
              <a:rPr lang="fr-FR" sz="6600" b="1" dirty="0"/>
              <a:t> </a:t>
            </a:r>
            <a:r>
              <a:rPr lang="fr-FR" sz="6600" b="1" dirty="0" err="1"/>
              <a:t>ranomasin-dehibe</a:t>
            </a:r>
            <a:r>
              <a:rPr lang="fr-FR" sz="6600" b="1" dirty="0"/>
              <a:t>,</a:t>
            </a:r>
          </a:p>
          <a:p>
            <a:pPr algn="ctr"/>
            <a:r>
              <a:rPr lang="fr-FR" sz="6600" b="1" dirty="0" err="1"/>
              <a:t>Ry</a:t>
            </a:r>
            <a:r>
              <a:rPr lang="fr-FR" sz="6600" b="1" dirty="0"/>
              <a:t> </a:t>
            </a:r>
            <a:r>
              <a:rPr lang="fr-FR" sz="6600" b="1" dirty="0" err="1"/>
              <a:t>voron-kely</a:t>
            </a:r>
            <a:r>
              <a:rPr lang="fr-FR" sz="6600" b="1" dirty="0"/>
              <a:t> </a:t>
            </a:r>
            <a:r>
              <a:rPr lang="fr-FR" sz="6600" b="1" dirty="0" err="1"/>
              <a:t>tsara</a:t>
            </a:r>
            <a:r>
              <a:rPr lang="fr-FR" sz="6600" b="1" dirty="0"/>
              <a:t> </a:t>
            </a:r>
            <a:r>
              <a:rPr lang="fr-FR" sz="6600" b="1" dirty="0" err="1"/>
              <a:t>feo</a:t>
            </a:r>
            <a:r>
              <a:rPr lang="fr-FR" sz="6600" b="1" dirty="0"/>
              <a:t>!</a:t>
            </a:r>
          </a:p>
          <a:p>
            <a:pPr algn="ctr"/>
            <a:r>
              <a:rPr lang="fr-FR" sz="6600" b="1" dirty="0" err="1"/>
              <a:t>Izao</a:t>
            </a:r>
            <a:r>
              <a:rPr lang="fr-FR" sz="6600" b="1" dirty="0"/>
              <a:t> </a:t>
            </a:r>
            <a:r>
              <a:rPr lang="fr-FR" sz="6600" b="1" dirty="0" err="1"/>
              <a:t>rehetra</a:t>
            </a:r>
            <a:r>
              <a:rPr lang="fr-FR" sz="6600" b="1" dirty="0"/>
              <a:t> </a:t>
            </a:r>
            <a:r>
              <a:rPr lang="fr-FR" sz="6600" b="1" dirty="0" err="1"/>
              <a:t>marobe</a:t>
            </a:r>
            <a:r>
              <a:rPr lang="fr-FR" sz="6600" b="1" dirty="0"/>
              <a:t>!</a:t>
            </a:r>
          </a:p>
          <a:p>
            <a:pPr algn="ctr"/>
            <a:r>
              <a:rPr lang="fr-FR" sz="6600" b="1" dirty="0" err="1"/>
              <a:t>Avia</a:t>
            </a:r>
            <a:r>
              <a:rPr lang="fr-FR" sz="6600" b="1" dirty="0"/>
              <a:t> </a:t>
            </a:r>
            <a:r>
              <a:rPr lang="fr-FR" sz="6600" b="1" dirty="0" err="1"/>
              <a:t>mankalaza</a:t>
            </a:r>
            <a:r>
              <a:rPr lang="fr-FR" sz="6600" b="1" dirty="0"/>
              <a:t> </a:t>
            </a:r>
            <a:r>
              <a:rPr lang="fr-FR" sz="6600" b="1" dirty="0" err="1"/>
              <a:t>re</a:t>
            </a:r>
            <a:r>
              <a:rPr lang="fr-FR" sz="66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1300772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6298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 no Mpanjaka voatendry,</a:t>
            </a:r>
          </a:p>
          <a:p>
            <a:pPr algn="ctr"/>
            <a:r>
              <a:rPr lang="fr-FR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Sady</a:t>
            </a:r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mahery</a:t>
            </a:r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hendry</a:t>
            </a:r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:,: </a:t>
            </a:r>
            <a:r>
              <a:rPr lang="fr-FR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Zanak'Andriamanitsika</a:t>
            </a:r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hobio</a:t>
            </a:r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ifalio</a:t>
            </a:r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:,:</a:t>
            </a:r>
          </a:p>
        </p:txBody>
      </p:sp>
    </p:spTree>
    <p:extLst>
      <p:ext uri="{BB962C8B-B14F-4D97-AF65-F5344CB8AC3E}">
        <p14:creationId xmlns:p14="http://schemas.microsoft.com/office/powerpoint/2010/main" val="249019659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644008" y="4425229"/>
            <a:ext cx="43988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i="1" dirty="0" err="1" smtClean="0">
                <a:solidFill>
                  <a:schemeClr val="bg1"/>
                </a:solidFill>
              </a:rPr>
              <a:t>Iza</a:t>
            </a:r>
            <a:r>
              <a:rPr lang="fr-FR" sz="4000" b="1" i="1" dirty="0" smtClean="0">
                <a:solidFill>
                  <a:schemeClr val="bg1"/>
                </a:solidFill>
              </a:rPr>
              <a:t> </a:t>
            </a:r>
            <a:r>
              <a:rPr lang="fr-FR" sz="4000" b="1" i="1" dirty="0" err="1" smtClean="0">
                <a:solidFill>
                  <a:schemeClr val="bg1"/>
                </a:solidFill>
              </a:rPr>
              <a:t>moa</a:t>
            </a:r>
            <a:r>
              <a:rPr lang="fr-FR" sz="4000" b="1" i="1" dirty="0" smtClean="0">
                <a:solidFill>
                  <a:schemeClr val="bg1"/>
                </a:solidFill>
              </a:rPr>
              <a:t> </a:t>
            </a:r>
            <a:r>
              <a:rPr lang="fr-FR" sz="4000" b="1" i="1" dirty="0" err="1" smtClean="0">
                <a:solidFill>
                  <a:schemeClr val="bg1"/>
                </a:solidFill>
              </a:rPr>
              <a:t>io</a:t>
            </a:r>
            <a:r>
              <a:rPr lang="fr-FR" sz="4000" b="1" i="1" dirty="0" smtClean="0">
                <a:solidFill>
                  <a:schemeClr val="bg1"/>
                </a:solidFill>
              </a:rPr>
              <a:t> </a:t>
            </a:r>
            <a:r>
              <a:rPr lang="fr-FR" sz="4000" b="1" i="1" dirty="0" err="1" smtClean="0">
                <a:solidFill>
                  <a:schemeClr val="bg1"/>
                </a:solidFill>
              </a:rPr>
              <a:t>Zazakely</a:t>
            </a:r>
            <a:endParaRPr lang="fr-FR" sz="4000" i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165" y="0"/>
            <a:ext cx="4503704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9900" b="1" dirty="0" smtClean="0">
                <a:solidFill>
                  <a:schemeClr val="bg1"/>
                </a:solidFill>
              </a:rPr>
              <a:t>70</a:t>
            </a:r>
            <a:endParaRPr lang="fr-FR" sz="199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9683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buAutoNum type="arabicPeriod"/>
            </a:pPr>
            <a:r>
              <a:rPr lang="it-IT" sz="7200" b="1" dirty="0" smtClean="0"/>
              <a:t>Iza moa io Zazakely </a:t>
            </a:r>
          </a:p>
          <a:p>
            <a:pPr marL="742950" indent="-742950" algn="ctr"/>
            <a:r>
              <a:rPr lang="fr-FR" sz="7200" b="1" dirty="0" smtClean="0"/>
              <a:t>:,: </a:t>
            </a:r>
            <a:r>
              <a:rPr lang="fr-FR" sz="7200" b="1" dirty="0" err="1" smtClean="0"/>
              <a:t>Ao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Betlehema</a:t>
            </a:r>
            <a:r>
              <a:rPr lang="fr-FR" sz="7200" b="1" dirty="0" smtClean="0"/>
              <a:t> :,:</a:t>
            </a:r>
          </a:p>
          <a:p>
            <a:pPr algn="ctr"/>
            <a:r>
              <a:rPr lang="fr-FR" sz="7200" b="1" dirty="0" err="1" smtClean="0"/>
              <a:t>Ankalazain'ny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anjely</a:t>
            </a:r>
            <a:endParaRPr lang="fr-FR" sz="7200" b="1" dirty="0" smtClean="0"/>
          </a:p>
          <a:p>
            <a:pPr algn="ctr"/>
            <a:r>
              <a:rPr lang="fr-FR" sz="7200" b="1" dirty="0" err="1" smtClean="0"/>
              <a:t>Misasaka</a:t>
            </a:r>
            <a:r>
              <a:rPr lang="fr-FR" sz="7200" b="1" dirty="0" smtClean="0"/>
              <a:t> alim-</a:t>
            </a:r>
            <a:r>
              <a:rPr lang="fr-FR" sz="7200" b="1" dirty="0" err="1" smtClean="0"/>
              <a:t>be</a:t>
            </a:r>
            <a:r>
              <a:rPr lang="fr-FR" sz="7200" b="1" dirty="0" smtClean="0"/>
              <a:t>?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9683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err="1"/>
              <a:t>Injao</a:t>
            </a:r>
            <a:r>
              <a:rPr lang="fr-FR" sz="6000" b="1" dirty="0"/>
              <a:t>! </a:t>
            </a:r>
            <a:r>
              <a:rPr lang="fr-FR" sz="6000" b="1" dirty="0" err="1"/>
              <a:t>Mihira</a:t>
            </a:r>
            <a:r>
              <a:rPr lang="fr-FR" sz="6000" b="1" dirty="0"/>
              <a:t> </a:t>
            </a:r>
            <a:r>
              <a:rPr lang="fr-FR" sz="6000" b="1" dirty="0" err="1"/>
              <a:t>avokoa</a:t>
            </a:r>
            <a:endParaRPr lang="fr-FR" sz="6000" b="1" dirty="0"/>
          </a:p>
          <a:p>
            <a:pPr algn="ctr"/>
            <a:r>
              <a:rPr lang="fr-FR" sz="6000" b="1" dirty="0" err="1"/>
              <a:t>Ny</a:t>
            </a:r>
            <a:r>
              <a:rPr lang="fr-FR" sz="6000" b="1" dirty="0"/>
              <a:t> </a:t>
            </a:r>
            <a:r>
              <a:rPr lang="fr-FR" sz="6000" b="1" dirty="0" err="1"/>
              <a:t>mponina</a:t>
            </a:r>
            <a:r>
              <a:rPr lang="fr-FR" sz="6000" b="1" dirty="0"/>
              <a:t> </a:t>
            </a:r>
            <a:r>
              <a:rPr lang="fr-FR" sz="6000" b="1" dirty="0" err="1"/>
              <a:t>ao</a:t>
            </a:r>
            <a:r>
              <a:rPr lang="fr-FR" sz="6000" b="1" dirty="0"/>
              <a:t> an-</a:t>
            </a:r>
            <a:r>
              <a:rPr lang="fr-FR" sz="6000" b="1" dirty="0" err="1"/>
              <a:t>danitra</a:t>
            </a:r>
            <a:r>
              <a:rPr lang="fr-FR" sz="6000" b="1" dirty="0"/>
              <a:t>,</a:t>
            </a:r>
          </a:p>
          <a:p>
            <a:pPr algn="ctr"/>
            <a:r>
              <a:rPr lang="it-IT" sz="6000" b="1" dirty="0"/>
              <a:t>Ka iza re io Zaza soa?</a:t>
            </a:r>
          </a:p>
          <a:p>
            <a:pPr algn="ctr"/>
            <a:r>
              <a:rPr lang="fr-FR" sz="6000" b="1" dirty="0"/>
              <a:t>Moa </a:t>
            </a:r>
            <a:r>
              <a:rPr lang="fr-FR" sz="6000" b="1" dirty="0" err="1"/>
              <a:t>Zanak</a:t>
            </a:r>
            <a:r>
              <a:rPr lang="fr-FR" sz="6000" b="1" dirty="0"/>
              <a:t>' </a:t>
            </a:r>
            <a:r>
              <a:rPr lang="fr-FR" sz="6000" b="1" dirty="0" err="1"/>
              <a:t>Andriamanitra</a:t>
            </a:r>
            <a:r>
              <a:rPr lang="fr-FR" sz="6000" b="1" dirty="0" smtClean="0"/>
              <a:t>?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192749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9683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 no Mpanjaka voatendry,</a:t>
            </a:r>
          </a:p>
          <a:p>
            <a:pPr algn="ctr"/>
            <a:r>
              <a:rPr lang="fr-FR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Sady</a:t>
            </a:r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mahery</a:t>
            </a:r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hendry</a:t>
            </a:r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:,: </a:t>
            </a:r>
            <a:r>
              <a:rPr lang="fr-FR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Zanak'Andriamanitsika</a:t>
            </a:r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hobio</a:t>
            </a:r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ifalio</a:t>
            </a:r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:,:</a:t>
            </a:r>
          </a:p>
        </p:txBody>
      </p:sp>
    </p:spTree>
    <p:extLst>
      <p:ext uri="{BB962C8B-B14F-4D97-AF65-F5344CB8AC3E}">
        <p14:creationId xmlns:p14="http://schemas.microsoft.com/office/powerpoint/2010/main" val="22622975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0982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6600" b="1" dirty="0" smtClean="0">
                <a:solidFill>
                  <a:srgbClr val="FF0000"/>
                </a:solidFill>
              </a:rPr>
              <a:t>2. </a:t>
            </a:r>
            <a:r>
              <a:rPr lang="pl-PL" sz="6600" b="1" dirty="0" smtClean="0"/>
              <a:t>Izy no Jeso Mpanjaka,</a:t>
            </a:r>
          </a:p>
          <a:p>
            <a:pPr algn="ctr"/>
            <a:r>
              <a:rPr lang="fr-FR" sz="6600" b="1" dirty="0" smtClean="0"/>
              <a:t>:,: Ka </a:t>
            </a:r>
            <a:r>
              <a:rPr lang="fr-FR" sz="6600" b="1" dirty="0" err="1" smtClean="0"/>
              <a:t>mihobia</a:t>
            </a:r>
            <a:r>
              <a:rPr lang="fr-FR" sz="6600" b="1" dirty="0" smtClean="0"/>
              <a:t>! :,:</a:t>
            </a:r>
          </a:p>
          <a:p>
            <a:pPr algn="ctr"/>
            <a:r>
              <a:rPr lang="fr-FR" sz="6600" b="1" dirty="0" err="1" smtClean="0"/>
              <a:t>Izy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mamory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sy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maka</a:t>
            </a:r>
            <a:r>
              <a:rPr lang="fr-FR" sz="6600" b="1" dirty="0" smtClean="0"/>
              <a:t>,</a:t>
            </a:r>
          </a:p>
          <a:p>
            <a:pPr algn="ctr"/>
            <a:r>
              <a:rPr lang="fr-FR" sz="6600" b="1" dirty="0" err="1" smtClean="0"/>
              <a:t>Avia</a:t>
            </a:r>
            <a:r>
              <a:rPr lang="fr-FR" sz="6600" b="1" dirty="0" smtClean="0"/>
              <a:t>, </a:t>
            </a:r>
            <a:r>
              <a:rPr lang="fr-FR" sz="6600" b="1" dirty="0" err="1" smtClean="0"/>
              <a:t>mihobia</a:t>
            </a:r>
            <a:r>
              <a:rPr lang="fr-FR" sz="6600" b="1" dirty="0" smtClean="0"/>
              <a:t>.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0982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err="1"/>
              <a:t>Omeo</a:t>
            </a:r>
            <a:r>
              <a:rPr lang="fr-FR" sz="6600" b="1" dirty="0"/>
              <a:t> </a:t>
            </a:r>
            <a:r>
              <a:rPr lang="fr-FR" sz="6600" b="1" dirty="0" err="1"/>
              <a:t>voninahitra</a:t>
            </a:r>
            <a:r>
              <a:rPr lang="fr-FR" sz="6600" b="1" dirty="0"/>
              <a:t>,</a:t>
            </a:r>
          </a:p>
          <a:p>
            <a:pPr algn="ctr"/>
            <a:r>
              <a:rPr lang="fr-FR" sz="6600" b="1" dirty="0"/>
              <a:t>Ka </a:t>
            </a:r>
            <a:r>
              <a:rPr lang="fr-FR" sz="6600" b="1" dirty="0" err="1"/>
              <a:t>mitehafa</a:t>
            </a:r>
            <a:r>
              <a:rPr lang="fr-FR" sz="6600" b="1" dirty="0"/>
              <a:t> </a:t>
            </a:r>
            <a:r>
              <a:rPr lang="fr-FR" sz="6600" b="1" dirty="0" err="1"/>
              <a:t>tanana</a:t>
            </a:r>
            <a:r>
              <a:rPr lang="fr-FR" sz="6600" b="1" dirty="0"/>
              <a:t>;</a:t>
            </a:r>
          </a:p>
          <a:p>
            <a:pPr algn="ctr"/>
            <a:r>
              <a:rPr lang="fr-FR" sz="6600" b="1" dirty="0" err="1"/>
              <a:t>Hobio</a:t>
            </a:r>
            <a:r>
              <a:rPr lang="fr-FR" sz="6600" b="1" dirty="0"/>
              <a:t> </a:t>
            </a:r>
            <a:r>
              <a:rPr lang="fr-FR" sz="6600" b="1" dirty="0" err="1"/>
              <a:t>ry</a:t>
            </a:r>
            <a:r>
              <a:rPr lang="fr-FR" sz="6600" b="1" dirty="0"/>
              <a:t> </a:t>
            </a:r>
            <a:r>
              <a:rPr lang="fr-FR" sz="6600" b="1" dirty="0" err="1"/>
              <a:t>tendrombohitra</a:t>
            </a:r>
            <a:endParaRPr lang="fr-FR" sz="6600" b="1" dirty="0"/>
          </a:p>
          <a:p>
            <a:pPr algn="ctr"/>
            <a:r>
              <a:rPr lang="fr-FR" sz="6600" b="1" dirty="0" err="1"/>
              <a:t>Sy</a:t>
            </a:r>
            <a:r>
              <a:rPr lang="fr-FR" sz="6600" b="1" dirty="0"/>
              <a:t> </a:t>
            </a:r>
            <a:r>
              <a:rPr lang="fr-FR" sz="6600" b="1" dirty="0" err="1"/>
              <a:t>lohasaha</a:t>
            </a:r>
            <a:r>
              <a:rPr lang="fr-FR" sz="6600" b="1" dirty="0"/>
              <a:t> </a:t>
            </a:r>
            <a:r>
              <a:rPr lang="fr-FR" sz="6600" b="1" dirty="0" err="1"/>
              <a:t>mavana</a:t>
            </a:r>
            <a:r>
              <a:rPr lang="fr-FR" sz="66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6303741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7534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 no Mpanjaka voatendry,</a:t>
            </a:r>
          </a:p>
          <a:p>
            <a:pPr algn="ctr"/>
            <a:r>
              <a:rPr lang="fr-FR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Sady</a:t>
            </a:r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mahery</a:t>
            </a:r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hendry</a:t>
            </a:r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:,: </a:t>
            </a:r>
            <a:r>
              <a:rPr lang="fr-FR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Zanak'Andriamanitsika</a:t>
            </a:r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hobio</a:t>
            </a:r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ifalio</a:t>
            </a:r>
            <a:r>
              <a:rPr lang="fr-FR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:,:</a:t>
            </a:r>
          </a:p>
        </p:txBody>
      </p:sp>
    </p:spTree>
    <p:extLst>
      <p:ext uri="{BB962C8B-B14F-4D97-AF65-F5344CB8AC3E}">
        <p14:creationId xmlns:p14="http://schemas.microsoft.com/office/powerpoint/2010/main" val="266202313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8974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6600" b="1" dirty="0" smtClean="0">
                <a:solidFill>
                  <a:srgbClr val="FF0000"/>
                </a:solidFill>
              </a:rPr>
              <a:t>3. </a:t>
            </a:r>
            <a:r>
              <a:rPr lang="es-ES" sz="6600" b="1" dirty="0" err="1" smtClean="0"/>
              <a:t>Izy</a:t>
            </a:r>
            <a:r>
              <a:rPr lang="es-ES" sz="6600" b="1" dirty="0" smtClean="0"/>
              <a:t> no </a:t>
            </a:r>
            <a:r>
              <a:rPr lang="es-ES" sz="6600" b="1" dirty="0" err="1" smtClean="0"/>
              <a:t>Tompo</a:t>
            </a:r>
            <a:r>
              <a:rPr lang="es-ES" sz="6600" b="1" dirty="0" smtClean="0"/>
              <a:t> </a:t>
            </a:r>
            <a:r>
              <a:rPr lang="es-ES" sz="6600" b="1" dirty="0" err="1" smtClean="0"/>
              <a:t>nahary</a:t>
            </a:r>
            <a:r>
              <a:rPr lang="es-ES" sz="6600" b="1" dirty="0" smtClean="0"/>
              <a:t>,</a:t>
            </a:r>
          </a:p>
          <a:p>
            <a:pPr algn="ctr"/>
            <a:r>
              <a:rPr lang="fr-FR" sz="6600" b="1" dirty="0" smtClean="0"/>
              <a:t>:,: Ka </a:t>
            </a:r>
            <a:r>
              <a:rPr lang="fr-FR" sz="6600" b="1" dirty="0" err="1" smtClean="0"/>
              <a:t>maneke</a:t>
            </a:r>
            <a:r>
              <a:rPr lang="fr-FR" sz="6600" b="1" dirty="0" smtClean="0"/>
              <a:t> :,:</a:t>
            </a:r>
          </a:p>
          <a:p>
            <a:pPr algn="ctr"/>
            <a:r>
              <a:rPr lang="fr-FR" sz="6600" b="1" dirty="0" err="1" smtClean="0"/>
              <a:t>Zanaky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Zanahary</a:t>
            </a:r>
            <a:r>
              <a:rPr lang="fr-FR" sz="6600" b="1" dirty="0" smtClean="0"/>
              <a:t>,</a:t>
            </a:r>
          </a:p>
          <a:p>
            <a:pPr algn="ctr"/>
            <a:r>
              <a:rPr lang="fr-FR" sz="6600" b="1" dirty="0" smtClean="0"/>
              <a:t>Ka dia </a:t>
            </a:r>
            <a:r>
              <a:rPr lang="fr-FR" sz="6600" b="1" dirty="0" err="1" smtClean="0"/>
              <a:t>maneke</a:t>
            </a:r>
            <a:r>
              <a:rPr lang="fr-FR" sz="6600" b="1" dirty="0" smtClean="0"/>
              <a:t>.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226</Words>
  <Application>Microsoft Office PowerPoint</Application>
  <PresentationFormat>Affichage à l'écran (16:9)</PresentationFormat>
  <Paragraphs>52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ami</cp:lastModifiedBy>
  <cp:revision>11</cp:revision>
  <dcterms:created xsi:type="dcterms:W3CDTF">2012-12-15T15:29:56Z</dcterms:created>
  <dcterms:modified xsi:type="dcterms:W3CDTF">2014-12-26T12:24:50Z</dcterms:modified>
</cp:coreProperties>
</file>