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91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8206C-CA35-49D2-A937-BCAF97AB557F}" type="datetimeFigureOut">
              <a:rPr lang="fr-FR" smtClean="0"/>
              <a:t>07/11/2014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0F58E-F9DD-4964-A11F-86C33652DB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7115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8206C-CA35-49D2-A937-BCAF97AB557F}" type="datetimeFigureOut">
              <a:rPr lang="fr-FR" smtClean="0"/>
              <a:t>07/11/2014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0F58E-F9DD-4964-A11F-86C33652DB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4038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8206C-CA35-49D2-A937-BCAF97AB557F}" type="datetimeFigureOut">
              <a:rPr lang="fr-FR" smtClean="0"/>
              <a:t>07/11/2014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0F58E-F9DD-4964-A11F-86C33652DB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6909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8206C-CA35-49D2-A937-BCAF97AB557F}" type="datetimeFigureOut">
              <a:rPr lang="fr-FR" smtClean="0"/>
              <a:t>07/11/2014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0F58E-F9DD-4964-A11F-86C33652DB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5784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8206C-CA35-49D2-A937-BCAF97AB557F}" type="datetimeFigureOut">
              <a:rPr lang="fr-FR" smtClean="0"/>
              <a:t>07/11/2014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0F58E-F9DD-4964-A11F-86C33652DB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6491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8206C-CA35-49D2-A937-BCAF97AB557F}" type="datetimeFigureOut">
              <a:rPr lang="fr-FR" smtClean="0"/>
              <a:t>07/11/2014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0F58E-F9DD-4964-A11F-86C33652DB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4849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8206C-CA35-49D2-A937-BCAF97AB557F}" type="datetimeFigureOut">
              <a:rPr lang="fr-FR" smtClean="0"/>
              <a:t>07/11/2014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0F58E-F9DD-4964-A11F-86C33652DB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7058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8206C-CA35-49D2-A937-BCAF97AB557F}" type="datetimeFigureOut">
              <a:rPr lang="fr-FR" smtClean="0"/>
              <a:t>07/11/2014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0F58E-F9DD-4964-A11F-86C33652DB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188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8206C-CA35-49D2-A937-BCAF97AB557F}" type="datetimeFigureOut">
              <a:rPr lang="fr-FR" smtClean="0"/>
              <a:t>07/11/2014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0F58E-F9DD-4964-A11F-86C33652DB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5169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8206C-CA35-49D2-A937-BCAF97AB557F}" type="datetimeFigureOut">
              <a:rPr lang="fr-FR" smtClean="0"/>
              <a:t>07/11/2014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0F58E-F9DD-4964-A11F-86C33652DB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6709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8206C-CA35-49D2-A937-BCAF97AB557F}" type="datetimeFigureOut">
              <a:rPr lang="fr-FR" smtClean="0"/>
              <a:t>07/11/2014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0F58E-F9DD-4964-A11F-86C33652DB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3228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88206C-CA35-49D2-A937-BCAF97AB557F}" type="datetimeFigureOut">
              <a:rPr lang="fr-FR" smtClean="0"/>
              <a:t>07/11/2014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A0F58E-F9DD-4964-A11F-86C33652DB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0677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2870200"/>
            <a:ext cx="9144000" cy="2387600"/>
          </a:xfrm>
        </p:spPr>
        <p:txBody>
          <a:bodyPr>
            <a:noAutofit/>
          </a:bodyPr>
          <a:lstStyle/>
          <a:p>
            <a:r>
              <a:rPr lang="fr-FR" sz="287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700</a:t>
            </a:r>
            <a:endParaRPr lang="fr-FR" sz="287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3412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09136"/>
            <a:ext cx="12192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GB" sz="7200" b="1" dirty="0" smtClean="0">
                <a:solidFill>
                  <a:srgbClr val="0000FF"/>
                </a:solidFill>
                <a:effectLst/>
              </a:rPr>
              <a:t>1.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Ao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ny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andro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lehibe</a:t>
            </a:r>
            <a:endParaRPr lang="fr-FR" sz="7200" b="1" dirty="0" smtClean="0">
              <a:effectLst/>
            </a:endParaRPr>
          </a:p>
          <a:p>
            <a:pPr algn="ctr">
              <a:spcAft>
                <a:spcPts val="0"/>
              </a:spcAft>
            </a:pPr>
            <a:r>
              <a:rPr lang="en-GB" sz="7200" b="1" dirty="0" err="1" smtClean="0">
                <a:effectLst/>
              </a:rPr>
              <a:t>Misy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fifaliam</a:t>
            </a:r>
            <a:r>
              <a:rPr lang="en-GB" sz="7200" b="1" dirty="0" smtClean="0">
                <a:effectLst/>
              </a:rPr>
              <a:t>-be,</a:t>
            </a:r>
            <a:endParaRPr lang="fr-FR" sz="7200" b="1" dirty="0" smtClean="0">
              <a:effectLst/>
            </a:endParaRPr>
          </a:p>
          <a:p>
            <a:pPr algn="ctr">
              <a:spcAft>
                <a:spcPts val="0"/>
              </a:spcAft>
            </a:pPr>
            <a:r>
              <a:rPr lang="en-GB" sz="7200" b="1" dirty="0" err="1" smtClean="0">
                <a:effectLst/>
              </a:rPr>
              <a:t>Dia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ny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andro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hahatongavana</a:t>
            </a:r>
            <a:endParaRPr lang="fr-FR" sz="7200" b="1" dirty="0" smtClean="0">
              <a:effectLst/>
            </a:endParaRPr>
          </a:p>
          <a:p>
            <a:pPr algn="ctr">
              <a:spcAft>
                <a:spcPts val="0"/>
              </a:spcAft>
            </a:pPr>
            <a:r>
              <a:rPr lang="en-GB" sz="7200" b="1" dirty="0" err="1" smtClean="0">
                <a:effectLst/>
              </a:rPr>
              <a:t>Amin’ny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fonenana</a:t>
            </a:r>
            <a:endParaRPr lang="fr-FR" sz="7200" b="1" dirty="0" smtClean="0">
              <a:effectLst/>
            </a:endParaRPr>
          </a:p>
          <a:p>
            <a:pPr algn="ctr">
              <a:spcAft>
                <a:spcPts val="0"/>
              </a:spcAft>
            </a:pPr>
            <a:r>
              <a:rPr lang="en-GB" sz="7200" b="1" dirty="0" err="1" smtClean="0">
                <a:effectLst/>
              </a:rPr>
              <a:t>Feno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fiadanana</a:t>
            </a:r>
            <a:r>
              <a:rPr lang="en-GB" sz="7200" b="1" dirty="0" smtClean="0">
                <a:effectLst/>
              </a:rPr>
              <a:t>.</a:t>
            </a:r>
            <a:endParaRPr lang="fr-FR" sz="72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993783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09136"/>
            <a:ext cx="12192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6000" b="1" dirty="0" err="1" smtClean="0">
                <a:effectLst/>
              </a:rPr>
              <a:t>Tsy</a:t>
            </a:r>
            <a:r>
              <a:rPr lang="en-GB" sz="6000" b="1" dirty="0" smtClean="0">
                <a:effectLst/>
              </a:rPr>
              <a:t> </a:t>
            </a:r>
            <a:r>
              <a:rPr lang="en-GB" sz="6000" b="1" dirty="0" err="1" smtClean="0">
                <a:effectLst/>
              </a:rPr>
              <a:t>mba</a:t>
            </a:r>
            <a:r>
              <a:rPr lang="en-GB" sz="6000" b="1" dirty="0" smtClean="0">
                <a:effectLst/>
              </a:rPr>
              <a:t> </a:t>
            </a:r>
            <a:r>
              <a:rPr lang="en-GB" sz="6000" b="1" dirty="0" err="1" smtClean="0">
                <a:effectLst/>
              </a:rPr>
              <a:t>misy</a:t>
            </a:r>
            <a:r>
              <a:rPr lang="en-GB" sz="6000" b="1" dirty="0" smtClean="0">
                <a:effectLst/>
              </a:rPr>
              <a:t> </a:t>
            </a:r>
            <a:r>
              <a:rPr lang="en-GB" sz="6000" b="1" dirty="0" err="1" smtClean="0">
                <a:effectLst/>
              </a:rPr>
              <a:t>ota</a:t>
            </a:r>
            <a:r>
              <a:rPr lang="en-GB" sz="6000" b="1" dirty="0" smtClean="0">
                <a:effectLst/>
              </a:rPr>
              <a:t> </a:t>
            </a:r>
            <a:r>
              <a:rPr lang="en-GB" sz="6000" b="1" dirty="0" err="1" smtClean="0">
                <a:effectLst/>
              </a:rPr>
              <a:t>na</a:t>
            </a:r>
            <a:r>
              <a:rPr lang="en-GB" sz="6000" b="1" dirty="0" smtClean="0">
                <a:effectLst/>
              </a:rPr>
              <a:t> </a:t>
            </a:r>
            <a:r>
              <a:rPr lang="en-GB" sz="6000" b="1" dirty="0" err="1" smtClean="0">
                <a:effectLst/>
              </a:rPr>
              <a:t>heloka</a:t>
            </a:r>
            <a:r>
              <a:rPr lang="en-GB" sz="6000" b="1" dirty="0" smtClean="0">
                <a:effectLst/>
              </a:rPr>
              <a:t>,</a:t>
            </a:r>
            <a:endParaRPr lang="fr-FR" sz="6000" b="1" dirty="0" smtClean="0">
              <a:effectLst/>
            </a:endParaRPr>
          </a:p>
          <a:p>
            <a:pPr algn="ctr"/>
            <a:r>
              <a:rPr lang="en-GB" sz="6000" b="1" dirty="0" smtClean="0">
                <a:effectLst/>
              </a:rPr>
              <a:t>   </a:t>
            </a:r>
            <a:r>
              <a:rPr lang="en-GB" sz="6000" b="1" dirty="0" err="1" smtClean="0">
                <a:effectLst/>
              </a:rPr>
              <a:t>Eny</a:t>
            </a:r>
            <a:r>
              <a:rPr lang="en-GB" sz="6000" b="1" dirty="0" smtClean="0">
                <a:effectLst/>
              </a:rPr>
              <a:t>, </a:t>
            </a:r>
            <a:r>
              <a:rPr lang="en-GB" sz="6000" b="1" dirty="0" err="1" smtClean="0">
                <a:effectLst/>
              </a:rPr>
              <a:t>tena</a:t>
            </a:r>
            <a:r>
              <a:rPr lang="en-GB" sz="6000" b="1" dirty="0" smtClean="0">
                <a:effectLst/>
              </a:rPr>
              <a:t> </a:t>
            </a:r>
            <a:r>
              <a:rPr lang="en-GB" sz="6000" b="1" dirty="0" err="1" smtClean="0">
                <a:effectLst/>
              </a:rPr>
              <a:t>andro</a:t>
            </a:r>
            <a:r>
              <a:rPr lang="en-GB" sz="6000" b="1" dirty="0" smtClean="0">
                <a:effectLst/>
              </a:rPr>
              <a:t> </a:t>
            </a:r>
            <a:r>
              <a:rPr lang="en-GB" sz="6000" b="1" dirty="0" err="1" smtClean="0">
                <a:effectLst/>
              </a:rPr>
              <a:t>malaza</a:t>
            </a:r>
            <a:r>
              <a:rPr lang="en-GB" sz="6000" b="1" dirty="0" smtClean="0">
                <a:effectLst/>
              </a:rPr>
              <a:t> </a:t>
            </a:r>
            <a:r>
              <a:rPr lang="en-GB" sz="6000" b="1" dirty="0" err="1" smtClean="0">
                <a:effectLst/>
              </a:rPr>
              <a:t>tokoa</a:t>
            </a:r>
            <a:r>
              <a:rPr lang="fr-FR" sz="6000" b="1" dirty="0"/>
              <a:t> </a:t>
            </a:r>
            <a:r>
              <a:rPr lang="en-GB" sz="6000" b="1" dirty="0" err="1" smtClean="0">
                <a:effectLst/>
              </a:rPr>
              <a:t>izay</a:t>
            </a:r>
            <a:r>
              <a:rPr lang="en-GB" sz="6000" b="1" dirty="0" smtClean="0">
                <a:effectLst/>
              </a:rPr>
              <a:t>.</a:t>
            </a:r>
            <a:endParaRPr lang="fr-FR" sz="6000" b="1" dirty="0" smtClean="0">
              <a:effectLst/>
            </a:endParaRPr>
          </a:p>
          <a:p>
            <a:pPr algn="ctr"/>
            <a:r>
              <a:rPr lang="en-GB" sz="6000" b="1" dirty="0" smtClean="0">
                <a:effectLst/>
              </a:rPr>
              <a:t>    </a:t>
            </a:r>
            <a:r>
              <a:rPr lang="en-GB" sz="6000" b="1" dirty="0" err="1" smtClean="0">
                <a:effectLst/>
              </a:rPr>
              <a:t>Jeso</a:t>
            </a:r>
            <a:r>
              <a:rPr lang="en-GB" sz="6000" b="1" dirty="0" smtClean="0">
                <a:effectLst/>
              </a:rPr>
              <a:t> </a:t>
            </a:r>
            <a:r>
              <a:rPr lang="en-GB" sz="6000" b="1" dirty="0" err="1" smtClean="0">
                <a:effectLst/>
              </a:rPr>
              <a:t>Ilay</a:t>
            </a:r>
            <a:r>
              <a:rPr lang="en-GB" sz="6000" b="1" dirty="0" smtClean="0">
                <a:effectLst/>
              </a:rPr>
              <a:t> </a:t>
            </a:r>
            <a:r>
              <a:rPr lang="en-GB" sz="6000" b="1" dirty="0" err="1" smtClean="0">
                <a:effectLst/>
              </a:rPr>
              <a:t>nandresy</a:t>
            </a:r>
            <a:r>
              <a:rPr lang="en-GB" sz="6000" b="1" dirty="0" smtClean="0">
                <a:effectLst/>
              </a:rPr>
              <a:t> </a:t>
            </a:r>
            <a:r>
              <a:rPr lang="en-GB" sz="6000" b="1" dirty="0" err="1" smtClean="0">
                <a:effectLst/>
              </a:rPr>
              <a:t>ny</a:t>
            </a:r>
            <a:r>
              <a:rPr lang="en-GB" sz="6000" b="1" dirty="0" smtClean="0">
                <a:effectLst/>
              </a:rPr>
              <a:t> </a:t>
            </a:r>
            <a:r>
              <a:rPr lang="en-GB" sz="6000" b="1" dirty="0" err="1" smtClean="0">
                <a:effectLst/>
              </a:rPr>
              <a:t>fasana</a:t>
            </a:r>
            <a:r>
              <a:rPr lang="en-GB" sz="6000" b="1" dirty="0" smtClean="0">
                <a:effectLst/>
              </a:rPr>
              <a:t>,</a:t>
            </a:r>
            <a:endParaRPr lang="fr-FR" sz="6000" b="1" dirty="0" smtClean="0">
              <a:effectLst/>
            </a:endParaRPr>
          </a:p>
          <a:p>
            <a:pPr algn="ctr"/>
            <a:r>
              <a:rPr lang="en-GB" sz="6000" b="1" dirty="0" smtClean="0">
                <a:effectLst/>
              </a:rPr>
              <a:t>   </a:t>
            </a:r>
            <a:r>
              <a:rPr lang="en-GB" sz="6000" b="1" dirty="0" err="1" smtClean="0">
                <a:effectLst/>
              </a:rPr>
              <a:t>Izy</a:t>
            </a:r>
            <a:r>
              <a:rPr lang="en-GB" sz="6000" b="1" dirty="0" smtClean="0">
                <a:effectLst/>
              </a:rPr>
              <a:t> no </a:t>
            </a:r>
            <a:r>
              <a:rPr lang="en-GB" sz="6000" b="1" dirty="0" err="1" smtClean="0">
                <a:effectLst/>
              </a:rPr>
              <a:t>hitantana</a:t>
            </a:r>
            <a:endParaRPr lang="fr-FR" sz="6000" b="1" dirty="0" smtClean="0">
              <a:effectLst/>
            </a:endParaRPr>
          </a:p>
          <a:p>
            <a:pPr algn="ctr"/>
            <a:r>
              <a:rPr lang="en-GB" sz="6000" b="1" dirty="0" smtClean="0">
                <a:effectLst/>
              </a:rPr>
              <a:t>    </a:t>
            </a:r>
            <a:r>
              <a:rPr lang="en-GB" sz="6000" b="1" dirty="0" err="1" smtClean="0">
                <a:effectLst/>
              </a:rPr>
              <a:t>Ao</a:t>
            </a:r>
            <a:r>
              <a:rPr lang="en-GB" sz="6000" b="1" dirty="0" smtClean="0">
                <a:effectLst/>
              </a:rPr>
              <a:t> am-</a:t>
            </a:r>
            <a:r>
              <a:rPr lang="en-GB" sz="6000" b="1" dirty="0" err="1" smtClean="0">
                <a:effectLst/>
              </a:rPr>
              <a:t>pahafatesana</a:t>
            </a:r>
            <a:r>
              <a:rPr lang="en-GB" sz="6000" b="1" dirty="0" smtClean="0">
                <a:effectLst/>
              </a:rPr>
              <a:t>,</a:t>
            </a:r>
            <a:endParaRPr lang="fr-FR" sz="6000" b="1" dirty="0" smtClean="0">
              <a:effectLst/>
            </a:endParaRPr>
          </a:p>
          <a:p>
            <a:pPr algn="ctr"/>
            <a:r>
              <a:rPr lang="en-GB" sz="6000" b="1" dirty="0" smtClean="0">
                <a:effectLst/>
              </a:rPr>
              <a:t>   </a:t>
            </a:r>
            <a:r>
              <a:rPr lang="en-GB" sz="6000" b="1" dirty="0" err="1" smtClean="0">
                <a:effectLst/>
              </a:rPr>
              <a:t>Ka</a:t>
            </a:r>
            <a:r>
              <a:rPr lang="en-GB" sz="6000" b="1" dirty="0" smtClean="0">
                <a:effectLst/>
              </a:rPr>
              <a:t> </a:t>
            </a:r>
            <a:r>
              <a:rPr lang="en-GB" sz="6000" b="1" dirty="0" err="1" smtClean="0">
                <a:effectLst/>
              </a:rPr>
              <a:t>ho</a:t>
            </a:r>
            <a:r>
              <a:rPr lang="en-GB" sz="6000" b="1" dirty="0" smtClean="0">
                <a:effectLst/>
              </a:rPr>
              <a:t> </a:t>
            </a:r>
            <a:r>
              <a:rPr lang="en-GB" sz="6000" b="1" dirty="0" err="1" smtClean="0">
                <a:effectLst/>
              </a:rPr>
              <a:t>mora</a:t>
            </a:r>
            <a:r>
              <a:rPr lang="en-GB" sz="6000" b="1" dirty="0" smtClean="0">
                <a:effectLst/>
              </a:rPr>
              <a:t> </a:t>
            </a:r>
            <a:r>
              <a:rPr lang="en-GB" sz="6000" b="1" dirty="0" err="1" smtClean="0">
                <a:effectLst/>
              </a:rPr>
              <a:t>ny</a:t>
            </a:r>
            <a:r>
              <a:rPr lang="en-GB" sz="6000" b="1" dirty="0" smtClean="0">
                <a:effectLst/>
              </a:rPr>
              <a:t> </a:t>
            </a:r>
            <a:r>
              <a:rPr lang="en-GB" sz="6000" b="1" dirty="0" err="1" smtClean="0">
                <a:effectLst/>
              </a:rPr>
              <a:t>handehanana</a:t>
            </a:r>
            <a:r>
              <a:rPr lang="en-GB" sz="6000" b="1" dirty="0" smtClean="0">
                <a:effectLst/>
              </a:rPr>
              <a:t>.</a:t>
            </a:r>
            <a:endParaRPr lang="fr-FR" sz="60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581679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09136"/>
            <a:ext cx="12192000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66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2.</a:t>
            </a:r>
            <a:r>
              <a:rPr lang="en-GB" sz="66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effectLst/>
              </a:rPr>
              <a:t> </a:t>
            </a:r>
            <a:r>
              <a:rPr lang="en-GB" sz="6600" b="1" dirty="0" err="1" smtClean="0">
                <a:effectLst/>
              </a:rPr>
              <a:t>Ao</a:t>
            </a:r>
            <a:r>
              <a:rPr lang="en-GB" sz="6600" b="1" dirty="0" smtClean="0">
                <a:effectLst/>
              </a:rPr>
              <a:t> </a:t>
            </a:r>
            <a:r>
              <a:rPr lang="en-GB" sz="6600" b="1" dirty="0" err="1" smtClean="0">
                <a:effectLst/>
              </a:rPr>
              <a:t>ny</a:t>
            </a:r>
            <a:r>
              <a:rPr lang="en-GB" sz="6600" b="1" dirty="0" smtClean="0">
                <a:effectLst/>
              </a:rPr>
              <a:t> </a:t>
            </a:r>
            <a:r>
              <a:rPr lang="en-GB" sz="6600" b="1" dirty="0" err="1" smtClean="0">
                <a:effectLst/>
              </a:rPr>
              <a:t>andro</a:t>
            </a:r>
            <a:r>
              <a:rPr lang="en-GB" sz="6600" b="1" dirty="0" smtClean="0">
                <a:effectLst/>
              </a:rPr>
              <a:t> </a:t>
            </a:r>
            <a:r>
              <a:rPr lang="en-GB" sz="6600" b="1" dirty="0" err="1" smtClean="0">
                <a:effectLst/>
              </a:rPr>
              <a:t>lehibe</a:t>
            </a:r>
            <a:endParaRPr lang="fr-FR" sz="6600" b="1" dirty="0" smtClean="0">
              <a:effectLst/>
            </a:endParaRPr>
          </a:p>
          <a:p>
            <a:pPr algn="ctr"/>
            <a:r>
              <a:rPr lang="en-GB" sz="6600" b="1" dirty="0" smtClean="0">
                <a:effectLst/>
              </a:rPr>
              <a:t>    </a:t>
            </a:r>
            <a:r>
              <a:rPr lang="en-GB" sz="6600" b="1" dirty="0" err="1" smtClean="0">
                <a:effectLst/>
              </a:rPr>
              <a:t>Misy</a:t>
            </a:r>
            <a:r>
              <a:rPr lang="en-GB" sz="6600" b="1" dirty="0" smtClean="0">
                <a:effectLst/>
              </a:rPr>
              <a:t> </a:t>
            </a:r>
            <a:r>
              <a:rPr lang="en-GB" sz="6600" b="1" dirty="0" err="1" smtClean="0">
                <a:effectLst/>
              </a:rPr>
              <a:t>fifaliam</a:t>
            </a:r>
            <a:r>
              <a:rPr lang="en-GB" sz="6600" b="1" dirty="0" smtClean="0">
                <a:effectLst/>
              </a:rPr>
              <a:t>-be,</a:t>
            </a:r>
            <a:endParaRPr lang="fr-FR" sz="6600" b="1" dirty="0" smtClean="0">
              <a:effectLst/>
            </a:endParaRPr>
          </a:p>
          <a:p>
            <a:pPr algn="ctr"/>
            <a:r>
              <a:rPr lang="en-GB" sz="6600" b="1" dirty="0" smtClean="0">
                <a:effectLst/>
              </a:rPr>
              <a:t>   </a:t>
            </a:r>
            <a:r>
              <a:rPr lang="en-GB" sz="6600" b="1" i="1" dirty="0" err="1"/>
              <a:t>I</a:t>
            </a:r>
            <a:r>
              <a:rPr lang="en-GB" sz="6600" b="1" dirty="0" err="1"/>
              <a:t>zay</a:t>
            </a:r>
            <a:r>
              <a:rPr lang="en-GB" sz="6600" b="1" dirty="0"/>
              <a:t> </a:t>
            </a:r>
            <a:r>
              <a:rPr lang="en-GB" sz="6600" b="1" dirty="0" err="1" smtClean="0">
                <a:effectLst/>
              </a:rPr>
              <a:t>hihaonana</a:t>
            </a:r>
            <a:r>
              <a:rPr lang="en-GB" sz="6600" b="1" dirty="0" smtClean="0">
                <a:effectLst/>
              </a:rPr>
              <a:t> any an-</a:t>
            </a:r>
            <a:r>
              <a:rPr lang="en-GB" sz="6600" b="1" dirty="0" err="1" smtClean="0">
                <a:effectLst/>
              </a:rPr>
              <a:t>danitra</a:t>
            </a:r>
            <a:r>
              <a:rPr lang="en-GB" sz="6600" b="1" dirty="0" smtClean="0">
                <a:effectLst/>
              </a:rPr>
              <a:t>,</a:t>
            </a:r>
            <a:endParaRPr lang="fr-FR" sz="6600" b="1" dirty="0" smtClean="0">
              <a:effectLst/>
            </a:endParaRPr>
          </a:p>
          <a:p>
            <a:pPr algn="ctr"/>
            <a:r>
              <a:rPr lang="en-GB" sz="6600" b="1" dirty="0" smtClean="0">
                <a:effectLst/>
              </a:rPr>
              <a:t>    </a:t>
            </a:r>
            <a:r>
              <a:rPr lang="en-GB" sz="6600" b="1" dirty="0" err="1" smtClean="0">
                <a:effectLst/>
              </a:rPr>
              <a:t>Afa-pahoriana</a:t>
            </a:r>
            <a:r>
              <a:rPr lang="en-GB" sz="6600" b="1" dirty="0" smtClean="0">
                <a:effectLst/>
              </a:rPr>
              <a:t>,</a:t>
            </a:r>
            <a:endParaRPr lang="fr-FR" sz="6600" b="1" dirty="0" smtClean="0">
              <a:effectLst/>
            </a:endParaRPr>
          </a:p>
          <a:p>
            <a:pPr algn="ctr"/>
            <a:r>
              <a:rPr lang="en-GB" sz="6600" b="1" dirty="0" smtClean="0">
                <a:effectLst/>
              </a:rPr>
              <a:t>   </a:t>
            </a:r>
            <a:r>
              <a:rPr lang="en-GB" sz="6600" b="1" dirty="0" err="1" smtClean="0">
                <a:effectLst/>
              </a:rPr>
              <a:t>Afa-pijaliana</a:t>
            </a:r>
            <a:r>
              <a:rPr lang="en-GB" sz="6600" b="1" dirty="0" smtClean="0">
                <a:effectLst/>
              </a:rPr>
              <a:t>,</a:t>
            </a:r>
            <a:endParaRPr lang="fr-FR" sz="66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6046279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34816"/>
            <a:ext cx="121920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6600" b="1" dirty="0" err="1" smtClean="0">
                <a:effectLst/>
              </a:rPr>
              <a:t>Sambatra</a:t>
            </a:r>
            <a:r>
              <a:rPr lang="en-GB" sz="6600" b="1" dirty="0" smtClean="0">
                <a:effectLst/>
              </a:rPr>
              <a:t> </a:t>
            </a:r>
            <a:r>
              <a:rPr lang="en-GB" sz="6600" b="1" dirty="0" err="1" smtClean="0">
                <a:effectLst/>
              </a:rPr>
              <a:t>tokoa</a:t>
            </a:r>
            <a:r>
              <a:rPr lang="en-GB" sz="6600" b="1" dirty="0" smtClean="0">
                <a:effectLst/>
              </a:rPr>
              <a:t> </a:t>
            </a:r>
            <a:r>
              <a:rPr lang="en-GB" sz="6600" b="1" dirty="0" err="1" smtClean="0">
                <a:effectLst/>
              </a:rPr>
              <a:t>sy</a:t>
            </a:r>
            <a:r>
              <a:rPr lang="en-GB" sz="6600" b="1" dirty="0" smtClean="0">
                <a:effectLst/>
              </a:rPr>
              <a:t> </a:t>
            </a:r>
            <a:r>
              <a:rPr lang="en-GB" sz="6600" b="1" dirty="0" err="1" smtClean="0">
                <a:effectLst/>
              </a:rPr>
              <a:t>tretrika</a:t>
            </a:r>
            <a:r>
              <a:rPr lang="en-GB" sz="6600" b="1" dirty="0" smtClean="0">
                <a:effectLst/>
              </a:rPr>
              <a:t>.</a:t>
            </a:r>
            <a:endParaRPr lang="fr-FR" sz="6600" b="1" dirty="0" smtClean="0">
              <a:effectLst/>
            </a:endParaRPr>
          </a:p>
          <a:p>
            <a:pPr algn="ctr"/>
            <a:r>
              <a:rPr lang="en-GB" sz="6600" b="1" dirty="0" smtClean="0">
                <a:effectLst/>
              </a:rPr>
              <a:t>   </a:t>
            </a:r>
            <a:r>
              <a:rPr lang="en-GB" sz="6600" b="1" dirty="0" err="1" smtClean="0">
                <a:effectLst/>
              </a:rPr>
              <a:t>Enga</a:t>
            </a:r>
            <a:r>
              <a:rPr lang="en-GB" sz="6600" b="1" dirty="0" smtClean="0">
                <a:effectLst/>
              </a:rPr>
              <a:t> </a:t>
            </a:r>
            <a:r>
              <a:rPr lang="en-GB" sz="6600" b="1" dirty="0" err="1" smtClean="0">
                <a:effectLst/>
              </a:rPr>
              <a:t>ka</a:t>
            </a:r>
            <a:r>
              <a:rPr lang="en-GB" sz="6600" b="1" dirty="0" smtClean="0">
                <a:effectLst/>
              </a:rPr>
              <a:t> </a:t>
            </a:r>
            <a:r>
              <a:rPr lang="en-GB" sz="6600" b="1" dirty="0" err="1" smtClean="0">
                <a:effectLst/>
              </a:rPr>
              <a:t>ho</a:t>
            </a:r>
            <a:r>
              <a:rPr lang="en-GB" sz="6600" b="1" dirty="0" smtClean="0">
                <a:effectLst/>
              </a:rPr>
              <a:t> </a:t>
            </a:r>
            <a:r>
              <a:rPr lang="en-GB" sz="6600" b="1" dirty="0" err="1" smtClean="0">
                <a:effectLst/>
              </a:rPr>
              <a:t>ao</a:t>
            </a:r>
            <a:r>
              <a:rPr lang="en-GB" sz="6600" b="1" dirty="0" smtClean="0">
                <a:effectLst/>
              </a:rPr>
              <a:t> </a:t>
            </a:r>
            <a:r>
              <a:rPr lang="en-GB" sz="6600" b="1" dirty="0" err="1" smtClean="0">
                <a:effectLst/>
              </a:rPr>
              <a:t>avokoa</a:t>
            </a:r>
            <a:r>
              <a:rPr lang="en-GB" sz="6600" b="1" dirty="0" smtClean="0">
                <a:effectLst/>
              </a:rPr>
              <a:t> </a:t>
            </a:r>
            <a:r>
              <a:rPr lang="en-GB" sz="6600" b="1" dirty="0" err="1" smtClean="0">
                <a:effectLst/>
              </a:rPr>
              <a:t>isika</a:t>
            </a:r>
            <a:r>
              <a:rPr lang="fr-FR" sz="6600" b="1" dirty="0"/>
              <a:t> </a:t>
            </a:r>
            <a:r>
              <a:rPr lang="en-GB" sz="6600" b="1" dirty="0" err="1" smtClean="0">
                <a:effectLst/>
              </a:rPr>
              <a:t>izao</a:t>
            </a:r>
            <a:endParaRPr lang="fr-FR" sz="6600" b="1" dirty="0" smtClean="0">
              <a:effectLst/>
            </a:endParaRPr>
          </a:p>
          <a:p>
            <a:pPr algn="ctr"/>
            <a:r>
              <a:rPr lang="en-GB" sz="6600" b="1" dirty="0" smtClean="0">
                <a:effectLst/>
              </a:rPr>
              <a:t>    </a:t>
            </a:r>
            <a:r>
              <a:rPr lang="en-GB" sz="6600" b="1" dirty="0" err="1" smtClean="0">
                <a:effectLst/>
              </a:rPr>
              <a:t>Ka</a:t>
            </a:r>
            <a:r>
              <a:rPr lang="en-GB" sz="6600" b="1" dirty="0" smtClean="0">
                <a:effectLst/>
              </a:rPr>
              <a:t> </a:t>
            </a:r>
            <a:r>
              <a:rPr lang="en-GB" sz="6600" b="1" dirty="0" err="1" smtClean="0">
                <a:effectLst/>
              </a:rPr>
              <a:t>tsy</a:t>
            </a:r>
            <a:r>
              <a:rPr lang="en-GB" sz="6600" b="1" dirty="0" smtClean="0">
                <a:effectLst/>
              </a:rPr>
              <a:t> </a:t>
            </a:r>
            <a:r>
              <a:rPr lang="en-GB" sz="6600" b="1" dirty="0" err="1" smtClean="0">
                <a:effectLst/>
              </a:rPr>
              <a:t>hisy</a:t>
            </a:r>
            <a:r>
              <a:rPr lang="en-GB" sz="6600" b="1" dirty="0" smtClean="0">
                <a:effectLst/>
              </a:rPr>
              <a:t> very </a:t>
            </a:r>
            <a:r>
              <a:rPr lang="en-GB" sz="6600" b="1" dirty="0" err="1" smtClean="0">
                <a:effectLst/>
              </a:rPr>
              <a:t>na</a:t>
            </a:r>
            <a:r>
              <a:rPr lang="en-GB" sz="6600" b="1" dirty="0" smtClean="0">
                <a:effectLst/>
              </a:rPr>
              <a:t> </a:t>
            </a:r>
            <a:r>
              <a:rPr lang="en-GB" sz="6600" b="1" dirty="0" err="1" smtClean="0">
                <a:effectLst/>
              </a:rPr>
              <a:t>dia</a:t>
            </a:r>
            <a:r>
              <a:rPr lang="en-GB" sz="6600" b="1" dirty="0" smtClean="0">
                <a:effectLst/>
              </a:rPr>
              <a:t> </a:t>
            </a:r>
            <a:r>
              <a:rPr lang="en-GB" sz="6600" b="1" dirty="0" err="1" smtClean="0">
                <a:effectLst/>
              </a:rPr>
              <a:t>iray</a:t>
            </a:r>
            <a:r>
              <a:rPr lang="en-GB" sz="6600" b="1" dirty="0" smtClean="0">
                <a:effectLst/>
              </a:rPr>
              <a:t> !</a:t>
            </a:r>
            <a:endParaRPr lang="fr-FR" sz="6600" b="1" dirty="0" smtClean="0">
              <a:effectLst/>
            </a:endParaRPr>
          </a:p>
          <a:p>
            <a:pPr algn="ctr"/>
            <a:r>
              <a:rPr lang="en-GB" sz="6600" b="1" dirty="0" smtClean="0">
                <a:effectLst/>
              </a:rPr>
              <a:t>   </a:t>
            </a:r>
            <a:r>
              <a:rPr lang="fr-FR" sz="6600" b="1" dirty="0" err="1" smtClean="0">
                <a:effectLst/>
              </a:rPr>
              <a:t>Tava</a:t>
            </a:r>
            <a:r>
              <a:rPr lang="fr-FR" sz="6600" b="1" dirty="0" smtClean="0">
                <a:effectLst/>
              </a:rPr>
              <a:t> </a:t>
            </a:r>
            <a:r>
              <a:rPr lang="fr-FR" sz="6600" b="1" dirty="0" err="1" smtClean="0">
                <a:effectLst/>
              </a:rPr>
              <a:t>miramirana</a:t>
            </a:r>
            <a:r>
              <a:rPr lang="fr-FR" sz="6600" b="1" dirty="0" smtClean="0">
                <a:effectLst/>
              </a:rPr>
              <a:t>,</a:t>
            </a:r>
          </a:p>
          <a:p>
            <a:pPr algn="ctr"/>
            <a:r>
              <a:rPr lang="fr-FR" sz="6600" b="1" dirty="0" smtClean="0">
                <a:effectLst/>
              </a:rPr>
              <a:t>    </a:t>
            </a:r>
            <a:r>
              <a:rPr lang="fr-FR" sz="6600" b="1" dirty="0" err="1" smtClean="0">
                <a:effectLst/>
              </a:rPr>
              <a:t>Endrika</a:t>
            </a:r>
            <a:r>
              <a:rPr lang="fr-FR" sz="6600" b="1" dirty="0" smtClean="0">
                <a:effectLst/>
              </a:rPr>
              <a:t> </a:t>
            </a:r>
            <a:r>
              <a:rPr lang="fr-FR" sz="6600" b="1" dirty="0" err="1" smtClean="0">
                <a:effectLst/>
              </a:rPr>
              <a:t>mamiratra</a:t>
            </a:r>
            <a:endParaRPr lang="fr-FR" sz="6600" b="1" dirty="0" smtClean="0">
              <a:effectLst/>
            </a:endParaRPr>
          </a:p>
          <a:p>
            <a:pPr algn="ctr"/>
            <a:r>
              <a:rPr lang="fr-FR" sz="6600" b="1" dirty="0" smtClean="0">
                <a:effectLst/>
              </a:rPr>
              <a:t>   No </a:t>
            </a:r>
            <a:r>
              <a:rPr lang="fr-FR" sz="6600" b="1" dirty="0" err="1" smtClean="0">
                <a:effectLst/>
              </a:rPr>
              <a:t>hananantsika</a:t>
            </a:r>
            <a:r>
              <a:rPr lang="fr-FR" sz="6600" b="1" dirty="0" smtClean="0">
                <a:effectLst/>
              </a:rPr>
              <a:t> </a:t>
            </a:r>
            <a:r>
              <a:rPr lang="fr-FR" sz="6600" b="1" dirty="0" err="1" smtClean="0">
                <a:effectLst/>
              </a:rPr>
              <a:t>mandrakizay</a:t>
            </a:r>
            <a:r>
              <a:rPr lang="fr-FR" sz="6600" b="1" dirty="0" smtClean="0">
                <a:effectLst/>
              </a:rPr>
              <a:t>.</a:t>
            </a:r>
            <a:endParaRPr lang="fr-FR" sz="66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253770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32936"/>
            <a:ext cx="12192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7200" b="1" dirty="0" smtClean="0">
                <a:solidFill>
                  <a:schemeClr val="accent1">
                    <a:lumMod val="75000"/>
                  </a:schemeClr>
                </a:solidFill>
              </a:rPr>
              <a:t>3.</a:t>
            </a:r>
            <a:r>
              <a:rPr lang="en-GB" sz="7200" b="1" dirty="0" smtClean="0">
                <a:solidFill>
                  <a:schemeClr val="accent1">
                    <a:lumMod val="75000"/>
                  </a:schemeClr>
                </a:solidFill>
                <a:effectLst/>
              </a:rPr>
              <a:t> </a:t>
            </a:r>
            <a:r>
              <a:rPr lang="en-GB" sz="7200" b="1" dirty="0" err="1" smtClean="0">
                <a:effectLst/>
              </a:rPr>
              <a:t>Ao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ny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andro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lehibe</a:t>
            </a:r>
            <a:endParaRPr lang="fr-FR" sz="7200" b="1" dirty="0" smtClean="0">
              <a:effectLst/>
            </a:endParaRPr>
          </a:p>
          <a:p>
            <a:pPr algn="ctr"/>
            <a:r>
              <a:rPr lang="en-GB" sz="7200" b="1" dirty="0" smtClean="0">
                <a:effectLst/>
              </a:rPr>
              <a:t>    </a:t>
            </a:r>
            <a:r>
              <a:rPr lang="en-GB" sz="7200" b="1" dirty="0" err="1" smtClean="0">
                <a:effectLst/>
              </a:rPr>
              <a:t>Misy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fifaliam</a:t>
            </a:r>
            <a:r>
              <a:rPr lang="en-GB" sz="7200" b="1" dirty="0" smtClean="0">
                <a:effectLst/>
              </a:rPr>
              <a:t>-be,</a:t>
            </a:r>
            <a:endParaRPr lang="fr-FR" sz="7200" b="1" dirty="0" smtClean="0">
              <a:effectLst/>
            </a:endParaRPr>
          </a:p>
          <a:p>
            <a:pPr algn="ctr"/>
            <a:r>
              <a:rPr lang="en-GB" sz="7200" b="1" dirty="0" smtClean="0">
                <a:effectLst/>
              </a:rPr>
              <a:t>   </a:t>
            </a:r>
            <a:r>
              <a:rPr lang="en-GB" sz="7200" b="1" dirty="0" err="1" smtClean="0">
                <a:effectLst/>
              </a:rPr>
              <a:t>Hahitana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an’Andriamanitra</a:t>
            </a:r>
            <a:endParaRPr lang="fr-FR" sz="7200" b="1" dirty="0" smtClean="0">
              <a:effectLst/>
            </a:endParaRPr>
          </a:p>
          <a:p>
            <a:pPr algn="ctr"/>
            <a:r>
              <a:rPr lang="en-GB" sz="7200" b="1" dirty="0" smtClean="0">
                <a:effectLst/>
              </a:rPr>
              <a:t>    </a:t>
            </a:r>
            <a:r>
              <a:rPr lang="en-GB" sz="7200" b="1" dirty="0" err="1" smtClean="0">
                <a:effectLst/>
              </a:rPr>
              <a:t>Sy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Jesosy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Zanany</a:t>
            </a:r>
            <a:endParaRPr lang="fr-FR" sz="7200" b="1" dirty="0" smtClean="0">
              <a:effectLst/>
            </a:endParaRPr>
          </a:p>
          <a:p>
            <a:pPr algn="ctr"/>
            <a:r>
              <a:rPr lang="en-GB" sz="7200" b="1" dirty="0" smtClean="0">
                <a:effectLst/>
              </a:rPr>
              <a:t>   </a:t>
            </a:r>
            <a:r>
              <a:rPr lang="en-GB" sz="7200" b="1" dirty="0" err="1" smtClean="0">
                <a:effectLst/>
              </a:rPr>
              <a:t>Mbamin’ny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Fanahiny</a:t>
            </a:r>
            <a:r>
              <a:rPr lang="en-GB" sz="7200" b="1" dirty="0" smtClean="0">
                <a:effectLst/>
              </a:rPr>
              <a:t>.</a:t>
            </a:r>
            <a:endParaRPr lang="fr-FR" sz="72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0488613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32936"/>
            <a:ext cx="12192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6000" b="1" dirty="0" err="1" smtClean="0">
                <a:effectLst/>
              </a:rPr>
              <a:t>Hoby</a:t>
            </a:r>
            <a:r>
              <a:rPr lang="en-GB" sz="6000" b="1" dirty="0" smtClean="0">
                <a:effectLst/>
              </a:rPr>
              <a:t> no </a:t>
            </a:r>
            <a:r>
              <a:rPr lang="en-GB" sz="6000" b="1" dirty="0" err="1" smtClean="0">
                <a:effectLst/>
              </a:rPr>
              <a:t>hameno</a:t>
            </a:r>
            <a:r>
              <a:rPr lang="en-GB" sz="6000" b="1" dirty="0" smtClean="0">
                <a:effectLst/>
              </a:rPr>
              <a:t> </a:t>
            </a:r>
            <a:r>
              <a:rPr lang="en-GB" sz="6000" b="1" dirty="0" err="1" smtClean="0">
                <a:effectLst/>
              </a:rPr>
              <a:t>ny</a:t>
            </a:r>
            <a:r>
              <a:rPr lang="en-GB" sz="6000" b="1" dirty="0" smtClean="0">
                <a:effectLst/>
              </a:rPr>
              <a:t> </a:t>
            </a:r>
            <a:r>
              <a:rPr lang="en-GB" sz="6000" b="1" dirty="0" err="1" smtClean="0">
                <a:effectLst/>
              </a:rPr>
              <a:t>lanitra</a:t>
            </a:r>
            <a:r>
              <a:rPr lang="en-GB" sz="6000" b="1" dirty="0" smtClean="0">
                <a:effectLst/>
              </a:rPr>
              <a:t>.</a:t>
            </a:r>
            <a:endParaRPr lang="fr-FR" sz="6000" b="1" dirty="0" smtClean="0">
              <a:effectLst/>
            </a:endParaRPr>
          </a:p>
          <a:p>
            <a:pPr algn="ctr"/>
            <a:r>
              <a:rPr lang="en-GB" sz="6000" b="1" dirty="0" smtClean="0">
                <a:effectLst/>
              </a:rPr>
              <a:t>   </a:t>
            </a:r>
            <a:r>
              <a:rPr lang="en-GB" sz="6000" b="1" dirty="0" err="1" smtClean="0">
                <a:effectLst/>
              </a:rPr>
              <a:t>Serafima</a:t>
            </a:r>
            <a:r>
              <a:rPr lang="en-GB" sz="6000" b="1" dirty="0" smtClean="0">
                <a:effectLst/>
              </a:rPr>
              <a:t> </a:t>
            </a:r>
            <a:r>
              <a:rPr lang="en-GB" sz="6000" b="1" dirty="0" err="1" smtClean="0">
                <a:effectLst/>
              </a:rPr>
              <a:t>sy</a:t>
            </a:r>
            <a:r>
              <a:rPr lang="en-GB" sz="6000" b="1" dirty="0" smtClean="0">
                <a:effectLst/>
              </a:rPr>
              <a:t> </a:t>
            </a:r>
            <a:r>
              <a:rPr lang="en-GB" sz="6000" b="1" dirty="0" err="1" smtClean="0">
                <a:effectLst/>
              </a:rPr>
              <a:t>arkanjely</a:t>
            </a:r>
            <a:r>
              <a:rPr lang="en-GB" sz="6000" b="1" dirty="0" smtClean="0">
                <a:effectLst/>
              </a:rPr>
              <a:t> no</a:t>
            </a:r>
            <a:r>
              <a:rPr lang="fr-FR" sz="6000" b="1" dirty="0"/>
              <a:t> </a:t>
            </a:r>
            <a:r>
              <a:rPr lang="en-GB" sz="6000" b="1" dirty="0" err="1" smtClean="0">
                <a:effectLst/>
              </a:rPr>
              <a:t>namana</a:t>
            </a:r>
            <a:endParaRPr lang="fr-FR" sz="6000" b="1" dirty="0" smtClean="0">
              <a:effectLst/>
            </a:endParaRPr>
          </a:p>
          <a:p>
            <a:pPr algn="ctr"/>
            <a:r>
              <a:rPr lang="en-GB" sz="6000" b="1" dirty="0" smtClean="0">
                <a:effectLst/>
              </a:rPr>
              <a:t>    </a:t>
            </a:r>
            <a:r>
              <a:rPr lang="en-GB" sz="6000" b="1" dirty="0" err="1" smtClean="0">
                <a:effectLst/>
              </a:rPr>
              <a:t>Mankalaza</a:t>
            </a:r>
            <a:r>
              <a:rPr lang="en-GB" sz="6000" b="1" dirty="0" smtClean="0">
                <a:effectLst/>
              </a:rPr>
              <a:t> </a:t>
            </a:r>
            <a:r>
              <a:rPr lang="en-GB" sz="6000" b="1" dirty="0" err="1" smtClean="0">
                <a:effectLst/>
              </a:rPr>
              <a:t>ilay</a:t>
            </a:r>
            <a:r>
              <a:rPr lang="en-GB" sz="6000" b="1" dirty="0" smtClean="0">
                <a:effectLst/>
              </a:rPr>
              <a:t> </a:t>
            </a:r>
            <a:r>
              <a:rPr lang="en-GB" sz="6000" b="1" dirty="0" err="1" smtClean="0">
                <a:effectLst/>
              </a:rPr>
              <a:t>feno</a:t>
            </a:r>
            <a:r>
              <a:rPr lang="en-GB" sz="6000" b="1" dirty="0" smtClean="0">
                <a:effectLst/>
              </a:rPr>
              <a:t> </a:t>
            </a:r>
            <a:r>
              <a:rPr lang="en-GB" sz="6000" b="1" dirty="0" err="1" smtClean="0">
                <a:effectLst/>
              </a:rPr>
              <a:t>indrafo</a:t>
            </a:r>
            <a:r>
              <a:rPr lang="en-GB" sz="6000" b="1" dirty="0" smtClean="0">
                <a:effectLst/>
              </a:rPr>
              <a:t>.</a:t>
            </a:r>
            <a:endParaRPr lang="fr-FR" sz="6000" b="1" dirty="0" smtClean="0">
              <a:effectLst/>
            </a:endParaRPr>
          </a:p>
          <a:p>
            <a:pPr algn="ctr"/>
            <a:r>
              <a:rPr lang="en-GB" sz="6000" b="1" dirty="0" smtClean="0">
                <a:effectLst/>
              </a:rPr>
              <a:t>   </a:t>
            </a:r>
            <a:r>
              <a:rPr lang="en-GB" sz="6000" b="1" dirty="0" err="1" smtClean="0">
                <a:effectLst/>
              </a:rPr>
              <a:t>Ny</a:t>
            </a:r>
            <a:r>
              <a:rPr lang="en-GB" sz="6000" b="1" dirty="0" smtClean="0">
                <a:effectLst/>
              </a:rPr>
              <a:t> </a:t>
            </a:r>
            <a:r>
              <a:rPr lang="en-GB" sz="6000" b="1" dirty="0" err="1" smtClean="0">
                <a:effectLst/>
              </a:rPr>
              <a:t>fitomaniana</a:t>
            </a:r>
            <a:endParaRPr lang="fr-FR" sz="6000" b="1" dirty="0" smtClean="0">
              <a:effectLst/>
            </a:endParaRPr>
          </a:p>
          <a:p>
            <a:pPr algn="ctr"/>
            <a:r>
              <a:rPr lang="en-GB" sz="6000" b="1" dirty="0" smtClean="0">
                <a:effectLst/>
              </a:rPr>
              <a:t>    </a:t>
            </a:r>
            <a:r>
              <a:rPr lang="en-GB" sz="6000" b="1" dirty="0" err="1" smtClean="0">
                <a:effectLst/>
              </a:rPr>
              <a:t>Sy</a:t>
            </a:r>
            <a:r>
              <a:rPr lang="en-GB" sz="6000" b="1" dirty="0" smtClean="0">
                <a:effectLst/>
              </a:rPr>
              <a:t> </a:t>
            </a:r>
            <a:r>
              <a:rPr lang="en-GB" sz="6000" b="1" dirty="0" err="1" smtClean="0">
                <a:effectLst/>
              </a:rPr>
              <a:t>ny</a:t>
            </a:r>
            <a:r>
              <a:rPr lang="en-GB" sz="6000" b="1" dirty="0" smtClean="0">
                <a:effectLst/>
              </a:rPr>
              <a:t> </a:t>
            </a:r>
            <a:r>
              <a:rPr lang="en-GB" sz="6000" b="1" dirty="0" err="1" smtClean="0">
                <a:effectLst/>
              </a:rPr>
              <a:t>fisentoana</a:t>
            </a:r>
            <a:endParaRPr lang="fr-FR" sz="6000" b="1" dirty="0" smtClean="0">
              <a:effectLst/>
            </a:endParaRPr>
          </a:p>
          <a:p>
            <a:pPr algn="ctr"/>
            <a:r>
              <a:rPr lang="en-GB" sz="6000" b="1" dirty="0" smtClean="0">
                <a:effectLst/>
              </a:rPr>
              <a:t>   </a:t>
            </a:r>
            <a:r>
              <a:rPr lang="en-GB" sz="6000" b="1" dirty="0" err="1" smtClean="0">
                <a:effectLst/>
              </a:rPr>
              <a:t>Tapitra</a:t>
            </a:r>
            <a:r>
              <a:rPr lang="en-GB" sz="6000" b="1" dirty="0" smtClean="0">
                <a:effectLst/>
              </a:rPr>
              <a:t>, </a:t>
            </a:r>
            <a:r>
              <a:rPr lang="en-GB" sz="6000" b="1" dirty="0" err="1" smtClean="0">
                <a:effectLst/>
              </a:rPr>
              <a:t>fa</a:t>
            </a:r>
            <a:r>
              <a:rPr lang="en-GB" sz="6000" b="1" dirty="0" smtClean="0">
                <a:effectLst/>
              </a:rPr>
              <a:t> </a:t>
            </a:r>
            <a:r>
              <a:rPr lang="en-GB" sz="6000" b="1" dirty="0" err="1" smtClean="0">
                <a:effectLst/>
              </a:rPr>
              <a:t>afaka</a:t>
            </a:r>
            <a:r>
              <a:rPr lang="en-GB" sz="6000" b="1" dirty="0" smtClean="0">
                <a:effectLst/>
              </a:rPr>
              <a:t> </a:t>
            </a:r>
            <a:r>
              <a:rPr lang="en-GB" sz="6000" b="1" dirty="0" err="1" smtClean="0">
                <a:effectLst/>
              </a:rPr>
              <a:t>ny</a:t>
            </a:r>
            <a:r>
              <a:rPr lang="en-GB" sz="6000" b="1" dirty="0" smtClean="0">
                <a:effectLst/>
              </a:rPr>
              <a:t> </a:t>
            </a:r>
            <a:r>
              <a:rPr lang="en-GB" sz="6000" b="1" dirty="0" err="1" smtClean="0">
                <a:effectLst/>
              </a:rPr>
              <a:t>manjo</a:t>
            </a:r>
            <a:r>
              <a:rPr lang="en-GB" sz="6000" b="1" dirty="0" smtClean="0">
                <a:effectLst/>
              </a:rPr>
              <a:t>.</a:t>
            </a:r>
            <a:endParaRPr lang="fr-FR" sz="60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09111444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167</Words>
  <Application>Microsoft Office PowerPoint</Application>
  <PresentationFormat>Grand écran</PresentationFormat>
  <Paragraphs>34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Thème Office</vt:lpstr>
      <vt:lpstr>700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700</dc:title>
  <dc:creator>Solofo</dc:creator>
  <cp:lastModifiedBy>Solofo</cp:lastModifiedBy>
  <cp:revision>1</cp:revision>
  <dcterms:created xsi:type="dcterms:W3CDTF">2014-11-07T08:22:15Z</dcterms:created>
  <dcterms:modified xsi:type="dcterms:W3CDTF">2014-11-07T08:25:58Z</dcterms:modified>
</cp:coreProperties>
</file>