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54B-CDE6-4AAB-9F4B-FE4074D65E6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83DB-9EF4-49D7-B3AC-D3A525C83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54B-CDE6-4AAB-9F4B-FE4074D65E6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83DB-9EF4-49D7-B3AC-D3A525C83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49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54B-CDE6-4AAB-9F4B-FE4074D65E6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83DB-9EF4-49D7-B3AC-D3A525C83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19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54B-CDE6-4AAB-9F4B-FE4074D65E6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83DB-9EF4-49D7-B3AC-D3A525C83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7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54B-CDE6-4AAB-9F4B-FE4074D65E6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83DB-9EF4-49D7-B3AC-D3A525C83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75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54B-CDE6-4AAB-9F4B-FE4074D65E6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83DB-9EF4-49D7-B3AC-D3A525C83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28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54B-CDE6-4AAB-9F4B-FE4074D65E6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83DB-9EF4-49D7-B3AC-D3A525C83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02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54B-CDE6-4AAB-9F4B-FE4074D65E6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83DB-9EF4-49D7-B3AC-D3A525C83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14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54B-CDE6-4AAB-9F4B-FE4074D65E6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83DB-9EF4-49D7-B3AC-D3A525C83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54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54B-CDE6-4AAB-9F4B-FE4074D65E6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83DB-9EF4-49D7-B3AC-D3A525C83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80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A54B-CDE6-4AAB-9F4B-FE4074D65E6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83DB-9EF4-49D7-B3AC-D3A525C83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66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1A54B-CDE6-4AAB-9F4B-FE4074D65E6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83DB-9EF4-49D7-B3AC-D3A525C83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81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702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82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/>
              <a:t>An-</a:t>
            </a:r>
            <a:r>
              <a:rPr lang="en-GB" sz="5400" b="1" dirty="0" err="1"/>
              <a:t>danitra</a:t>
            </a:r>
            <a:r>
              <a:rPr lang="en-GB" sz="5400" b="1" dirty="0"/>
              <a:t>, an-</a:t>
            </a:r>
            <a:r>
              <a:rPr lang="en-GB" sz="5400" b="1" dirty="0" err="1"/>
              <a:t>danitra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Tempolin’i</a:t>
            </a:r>
            <a:r>
              <a:rPr lang="en-GB" sz="5400" b="1" dirty="0"/>
              <a:t> Jehovah,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No </a:t>
            </a:r>
            <a:r>
              <a:rPr lang="en-GB" sz="5400" b="1" dirty="0" err="1"/>
              <a:t>hahitàna</a:t>
            </a:r>
            <a:r>
              <a:rPr lang="en-GB" sz="5400" b="1" dirty="0"/>
              <a:t> </a:t>
            </a:r>
            <a:r>
              <a:rPr lang="en-GB" sz="5400" b="1" dirty="0" err="1"/>
              <a:t>Azy</a:t>
            </a:r>
            <a:r>
              <a:rPr lang="en-GB" sz="5400" b="1" dirty="0"/>
              <a:t>, re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Am-</a:t>
            </a:r>
            <a:r>
              <a:rPr lang="en-GB" sz="5400" b="1" dirty="0" err="1"/>
              <a:t>boninahitra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masina</a:t>
            </a:r>
            <a:r>
              <a:rPr lang="en-GB" sz="5400" b="1" dirty="0"/>
              <a:t> i Jehovah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No </a:t>
            </a:r>
            <a:r>
              <a:rPr lang="en-GB" sz="5400" b="1" dirty="0" err="1"/>
              <a:t>hohiraina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50201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/>
              <a:t>An-</a:t>
            </a:r>
            <a:r>
              <a:rPr lang="en-GB" sz="5400" b="1" dirty="0" err="1"/>
              <a:t>danitra</a:t>
            </a:r>
            <a:r>
              <a:rPr lang="en-GB" sz="5400" b="1" dirty="0"/>
              <a:t>, an-</a:t>
            </a:r>
            <a:r>
              <a:rPr lang="en-GB" sz="5400" b="1" dirty="0" err="1"/>
              <a:t>danitra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No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hamiratra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voninahi-dehibe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Hananantsika</a:t>
            </a:r>
            <a:r>
              <a:rPr lang="en-GB" sz="5400" b="1" dirty="0"/>
              <a:t> e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:,: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 smtClean="0"/>
              <a:t>tonga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fihaonana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amin’ny</a:t>
            </a:r>
            <a:r>
              <a:rPr lang="en-GB" sz="5400" b="1" dirty="0"/>
              <a:t> Jehovah.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64042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/>
              <a:t>An-</a:t>
            </a:r>
            <a:r>
              <a:rPr lang="en-GB" sz="5400" b="1" dirty="0" err="1"/>
              <a:t>danitra</a:t>
            </a:r>
            <a:r>
              <a:rPr lang="en-GB" sz="5400" b="1" dirty="0"/>
              <a:t>, an-</a:t>
            </a:r>
            <a:r>
              <a:rPr lang="en-GB" sz="5400" b="1" dirty="0" err="1"/>
              <a:t>danitra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No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finaritra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nijaly</a:t>
            </a:r>
            <a:r>
              <a:rPr lang="en-GB" sz="5400" b="1" dirty="0"/>
              <a:t> be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Am-</a:t>
            </a:r>
            <a:r>
              <a:rPr lang="en-GB" sz="5400" b="1" dirty="0" err="1"/>
              <a:t>pahoriana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Fa</a:t>
            </a:r>
            <a:r>
              <a:rPr lang="en-GB" sz="5400" b="1" dirty="0"/>
              <a:t> any no </a:t>
            </a:r>
            <a:r>
              <a:rPr lang="en-GB" sz="5400" b="1" dirty="0" err="1"/>
              <a:t>hifaly</a:t>
            </a:r>
            <a:r>
              <a:rPr lang="en-GB" sz="5400" b="1" dirty="0"/>
              <a:t> e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Fahasambarana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0370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fanahy</a:t>
            </a:r>
            <a:r>
              <a:rPr lang="en-GB" sz="5400" b="1" dirty="0"/>
              <a:t> e,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No </a:t>
            </a:r>
            <a:r>
              <a:rPr lang="en-GB" sz="5400" b="1" dirty="0" err="1"/>
              <a:t>faly</a:t>
            </a:r>
            <a:r>
              <a:rPr lang="en-GB" sz="5400" b="1" dirty="0"/>
              <a:t> </a:t>
            </a:r>
            <a:r>
              <a:rPr lang="en-GB" sz="5400" b="1" dirty="0" err="1"/>
              <a:t>anie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afaka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entana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nivesarany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fitsaharan-dehibe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Omen’i</a:t>
            </a:r>
            <a:r>
              <a:rPr lang="en-GB" sz="5400" b="1" dirty="0"/>
              <a:t> Jehovah..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348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5)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hain’ny</a:t>
            </a:r>
            <a:r>
              <a:rPr lang="en-GB" sz="5400" b="1" dirty="0"/>
              <a:t> </a:t>
            </a:r>
            <a:r>
              <a:rPr lang="en-GB" sz="5400" b="1" dirty="0" err="1"/>
              <a:t>lela</a:t>
            </a:r>
            <a:r>
              <a:rPr lang="en-GB" sz="5400" b="1" dirty="0"/>
              <a:t> </a:t>
            </a:r>
            <a:r>
              <a:rPr lang="en-GB" sz="5400" b="1" dirty="0" err="1"/>
              <a:t>anie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Hanonona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</a:t>
            </a:r>
            <a:r>
              <a:rPr lang="en-GB" sz="5400" b="1" dirty="0" err="1"/>
              <a:t>antenaina</a:t>
            </a:r>
            <a:r>
              <a:rPr lang="en-GB" sz="5400" b="1" dirty="0"/>
              <a:t> e,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Rah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Anatrehany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Manenika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fitiavany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43993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6)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Kristy </a:t>
            </a:r>
            <a:r>
              <a:rPr lang="en-GB" sz="5400" b="1" dirty="0" err="1"/>
              <a:t>Tomponay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Tariho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mamelà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helokay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hitokianay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:,: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 smtClean="0"/>
              <a:t>menatra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izahay</a:t>
            </a:r>
            <a:r>
              <a:rPr lang="en-GB" sz="5400" b="1" dirty="0" smtClean="0"/>
              <a:t> </a:t>
            </a:r>
            <a:r>
              <a:rPr lang="en-GB" sz="5400" b="1" dirty="0" smtClean="0"/>
              <a:t>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i Jehovah.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9092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7) </a:t>
            </a:r>
            <a:r>
              <a:rPr lang="en-GB" sz="4800" b="1" dirty="0" err="1"/>
              <a:t>Raha</a:t>
            </a:r>
            <a:r>
              <a:rPr lang="en-GB" sz="4800" b="1" dirty="0"/>
              <a:t> </a:t>
            </a:r>
            <a:r>
              <a:rPr lang="en-GB" sz="4800" b="1" dirty="0" err="1"/>
              <a:t>avy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hodianay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Ho</a:t>
            </a:r>
            <a:r>
              <a:rPr lang="en-GB" sz="4800" b="1" dirty="0" smtClean="0"/>
              <a:t> </a:t>
            </a:r>
            <a:r>
              <a:rPr lang="en-GB" sz="4800" b="1" dirty="0" err="1"/>
              <a:t>anatrehany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</a:t>
            </a:r>
            <a:r>
              <a:rPr lang="en-GB" sz="4800" b="1" dirty="0" err="1"/>
              <a:t>Tariho</a:t>
            </a:r>
            <a:r>
              <a:rPr lang="en-GB" sz="4800" b="1" dirty="0"/>
              <a:t> </a:t>
            </a:r>
            <a:r>
              <a:rPr lang="en-GB" sz="4800" b="1" dirty="0" err="1"/>
              <a:t>izahay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ento</a:t>
            </a:r>
            <a:r>
              <a:rPr lang="en-GB" sz="4800" b="1" dirty="0"/>
              <a:t>, </a:t>
            </a:r>
            <a:r>
              <a:rPr lang="en-GB" sz="4800" b="1" dirty="0" err="1"/>
              <a:t>Jeso</a:t>
            </a:r>
            <a:r>
              <a:rPr lang="en-GB" sz="4800" b="1" dirty="0"/>
              <a:t>, </a:t>
            </a:r>
            <a:r>
              <a:rPr lang="en-GB" sz="4800" b="1" dirty="0" err="1"/>
              <a:t>izahay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Hankany</a:t>
            </a:r>
            <a:r>
              <a:rPr lang="en-GB" sz="4800" b="1" dirty="0"/>
              <a:t> </a:t>
            </a:r>
            <a:r>
              <a:rPr lang="en-GB" sz="4800" b="1" dirty="0" err="1"/>
              <a:t>Aminy</a:t>
            </a:r>
            <a:r>
              <a:rPr lang="en-GB" sz="4800" b="1" dirty="0"/>
              <a:t>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:,: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 smtClean="0"/>
              <a:t>anay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mandrakizay</a:t>
            </a:r>
            <a:r>
              <a:rPr lang="en-GB" sz="4800" b="1" dirty="0" smtClean="0"/>
              <a:t>  </a:t>
            </a:r>
            <a:r>
              <a:rPr lang="en-GB" sz="4800" b="1" dirty="0"/>
              <a:t>:,: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fitsaharana</a:t>
            </a:r>
            <a:r>
              <a:rPr lang="en-GB" sz="4800" b="1" dirty="0"/>
              <a:t>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919840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Office PowerPoint</Application>
  <PresentationFormat>Affichage à l'écran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702</vt:lpstr>
      <vt:lpstr>1) An-danitra, an-danitra      Tempolin’i Jehovah,    No hahitàna Azy, re     Am-boninahitra !    :,: Ka masina i Jehovah :,:      No hohiraina ao.</vt:lpstr>
      <vt:lpstr>2) An-danitra, an-danitra      No mba hamiratra    Ny voninahi-dehibe     Hananantsika e ! :,: Raha tonga ny fihaonana :,:     Ao amin’ny Jehovah.</vt:lpstr>
      <vt:lpstr>3) An-danitra, an-danitra      No ho finaritra    Ny tena izay nijaly be     Am-pahoriana    :,: Fa any no hifaly e :,:     Fahasambarana.</vt:lpstr>
      <vt:lpstr>4) Ny fo sy ny fanahy e,      No faly anie,    Fa afaka ny entana,     Izay nivesarany ;    :,: Ka fitsaharan-dehibe :,:     Omen’i Jehovah..</vt:lpstr>
      <vt:lpstr>5) Tsy hain’ny lela anie      Hanonona izao    Ny soa antenaina e,     Raha Anatrehany,    :,: Manenika ny lanitra :,:     Ny fitiavany.</vt:lpstr>
      <vt:lpstr>6) Ry Jeso Kristy Tomponay      Tariho izahay,    Ka mamelà ny helokay,     Mba hitokianay, :,: Fa tsy ho menatra izahay :,:     Fa ao i Jehovah.</vt:lpstr>
      <vt:lpstr>7) Raha avy ny hodianay Ho anatrehany      Tariho izahay,    Mba ento, Jeso, izahay     Hankany Aminy ! :,: Mba ho anay mandrakizay  :,:     Ny fitsaharana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702</dc:title>
  <dc:creator>ami</dc:creator>
  <cp:lastModifiedBy>ami</cp:lastModifiedBy>
  <cp:revision>1</cp:revision>
  <dcterms:created xsi:type="dcterms:W3CDTF">2014-11-03T09:23:37Z</dcterms:created>
  <dcterms:modified xsi:type="dcterms:W3CDTF">2014-11-03T09:31:30Z</dcterms:modified>
</cp:coreProperties>
</file>