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8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03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95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42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0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3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19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8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86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5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99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E58AB-9D75-43FE-9B89-7F7561FFD81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8ED96-CCE9-48BA-A739-4788D32B25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0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81199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703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7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Jehovah, Ray </a:t>
            </a:r>
            <a:r>
              <a:rPr lang="en-GB" sz="5400" b="1" dirty="0" err="1"/>
              <a:t>Tsitoha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Vory</a:t>
            </a:r>
            <a:r>
              <a:rPr lang="en-GB" sz="5400" b="1" dirty="0"/>
              <a:t>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Ray </a:t>
            </a:r>
            <a:r>
              <a:rPr lang="en-GB" sz="5400" b="1" dirty="0" err="1"/>
              <a:t>hatramin’ny</a:t>
            </a:r>
            <a:r>
              <a:rPr lang="en-GB" sz="5400" b="1" dirty="0"/>
              <a:t> </a:t>
            </a:r>
            <a:r>
              <a:rPr lang="en-GB" sz="5400" b="1" dirty="0" err="1"/>
              <a:t>taloha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Mihainoa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vavakay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:,: </a:t>
            </a:r>
            <a:r>
              <a:rPr lang="en-GB" sz="5400" b="1" dirty="0" err="1"/>
              <a:t>Mitsangàna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afovoanay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2052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fampakaram-bady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Fifaliam</a:t>
            </a:r>
            <a:r>
              <a:rPr lang="en-GB" sz="5400" b="1" dirty="0"/>
              <a:t>-be </a:t>
            </a:r>
            <a:r>
              <a:rPr lang="en-GB" sz="5400" b="1" dirty="0" err="1"/>
              <a:t>izao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mampivady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voatendrinao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:,: </a:t>
            </a:r>
            <a:r>
              <a:rPr lang="en-GB" sz="5400" b="1" dirty="0" err="1"/>
              <a:t>Vady</a:t>
            </a:r>
            <a:r>
              <a:rPr lang="en-GB" sz="5400" b="1" dirty="0"/>
              <a:t> </a:t>
            </a:r>
            <a:r>
              <a:rPr lang="en-GB" sz="5400" b="1" dirty="0" err="1"/>
              <a:t>hendry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Lova</a:t>
            </a:r>
            <a:r>
              <a:rPr lang="en-GB" sz="5400" b="1" dirty="0"/>
              <a:t> </a:t>
            </a:r>
            <a:r>
              <a:rPr lang="en-GB" sz="5400" b="1" dirty="0" err="1"/>
              <a:t>avy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7232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Ry</a:t>
            </a:r>
            <a:r>
              <a:rPr lang="en-GB" sz="5400" b="1" dirty="0"/>
              <a:t> Jehovah Ray </a:t>
            </a:r>
            <a:r>
              <a:rPr lang="en-GB" sz="5400" b="1" dirty="0" err="1"/>
              <a:t>malala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tezao</a:t>
            </a:r>
            <a:r>
              <a:rPr lang="en-GB" sz="5400" b="1" dirty="0"/>
              <a:t> </a:t>
            </a:r>
            <a:r>
              <a:rPr lang="en-GB" sz="5400" b="1" dirty="0" err="1"/>
              <a:t>ireo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Samy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hisalasala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hifankatia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:,: </a:t>
            </a:r>
            <a:r>
              <a:rPr lang="en-GB" sz="5400" b="1" dirty="0" err="1"/>
              <a:t>Hamasino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olonao</a:t>
            </a:r>
            <a:r>
              <a:rPr lang="en-GB" sz="5400" b="1" dirty="0"/>
              <a:t> </a:t>
            </a:r>
            <a:r>
              <a:rPr lang="en-GB" sz="5400" b="1" dirty="0" err="1"/>
              <a:t>ireo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6911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en-GB" sz="5400" b="1" dirty="0" err="1"/>
              <a:t>mifandanja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toy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mpivady</a:t>
            </a:r>
            <a:r>
              <a:rPr lang="en-GB" sz="5400" b="1" dirty="0"/>
              <a:t> </a:t>
            </a:r>
            <a:r>
              <a:rPr lang="en-GB" sz="5400" b="1" dirty="0" err="1"/>
              <a:t>mifanaja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mifamaly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:,: </a:t>
            </a:r>
            <a:r>
              <a:rPr lang="en-GB" sz="5400" b="1" dirty="0" err="1"/>
              <a:t>Akambano</a:t>
            </a:r>
            <a:r>
              <a:rPr lang="en-GB" sz="5400" b="1" dirty="0"/>
              <a:t> :,: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iray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12914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703</vt:lpstr>
      <vt:lpstr>1) Ry Jehovah, Ray Tsitoha     Vory eto izahay,    Ray hatramin’ny taloha,     Mihainoa ny vavakay,     :,: Mitsangàna :,:      Eto afovoanay.</vt:lpstr>
      <vt:lpstr>2) Andro fampakaram-bady,     Fifaliam-be izao ;    Hianao no mampivady     Raha voatendrinao ;     :,: Vady hendry :,:      Lova avy aminao.</vt:lpstr>
      <vt:lpstr>3) Ry Jehovah Ray malala !     Mba tezao ireo ho soa,    Samy tsy hisalasala,     Fa hifankatia tokoa ;     :,: Hamasino :,:      Mba ho olonao ireo.</vt:lpstr>
      <vt:lpstr>4) Ho fanahy mifandanja     Sady tsy ho toy ny roa,    Ho mpivady mifanaja     Sady mifamaly soa ;     :,: Akambano :,:      Mba ho fo iray tokoa.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703</dc:title>
  <dc:creator>ami</dc:creator>
  <cp:lastModifiedBy>ami</cp:lastModifiedBy>
  <cp:revision>1</cp:revision>
  <dcterms:created xsi:type="dcterms:W3CDTF">2014-11-03T09:31:31Z</dcterms:created>
  <dcterms:modified xsi:type="dcterms:W3CDTF">2014-11-03T09:33:49Z</dcterms:modified>
</cp:coreProperties>
</file>