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03/11/2014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9900" b="1" dirty="0" smtClean="0"/>
              <a:t>704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81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152128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1)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/>
              <a:t>olon-kanao</a:t>
            </a:r>
            <a:r>
              <a:rPr lang="en-GB" sz="4800" b="1" dirty="0"/>
              <a:t> </a:t>
            </a:r>
            <a:r>
              <a:rPr lang="en-GB" sz="4800" b="1" dirty="0" err="1" smtClean="0"/>
              <a:t>fanekena</a:t>
            </a:r>
            <a:r>
              <a:rPr lang="fr-FR" sz="4800" b="1" dirty="0"/>
              <a:t> </a:t>
            </a:r>
            <a:r>
              <a:rPr lang="en-GB" sz="4800" b="1" dirty="0" err="1" smtClean="0"/>
              <a:t>masina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Misaora</a:t>
            </a:r>
            <a:r>
              <a:rPr lang="en-GB" sz="4800" b="1" dirty="0" smtClean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Tompo</a:t>
            </a:r>
            <a:r>
              <a:rPr lang="en-GB" sz="4800" b="1" dirty="0"/>
              <a:t>, </a:t>
            </a:r>
            <a:r>
              <a:rPr lang="en-GB" sz="4800" b="1" dirty="0" err="1"/>
              <a:t>fa</a:t>
            </a:r>
            <a:r>
              <a:rPr lang="en-GB" sz="4800" b="1" dirty="0"/>
              <a:t> </a:t>
            </a:r>
            <a:r>
              <a:rPr lang="en-GB" sz="4800" b="1" dirty="0" err="1" smtClean="0"/>
              <a:t>ny</a:t>
            </a:r>
            <a:r>
              <a:rPr lang="fr-FR" sz="4800" b="1" dirty="0"/>
              <a:t> </a:t>
            </a:r>
            <a:r>
              <a:rPr lang="en-GB" sz="4800" b="1" dirty="0" err="1" smtClean="0"/>
              <a:t>sitrapony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smtClean="0"/>
              <a:t>No </a:t>
            </a:r>
            <a:r>
              <a:rPr lang="en-GB" sz="4800" b="1" dirty="0" err="1"/>
              <a:t>nampikambana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Amim-pitiavana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Ka</a:t>
            </a:r>
            <a:r>
              <a:rPr lang="en-GB" sz="4800" b="1" dirty="0"/>
              <a:t> </a:t>
            </a:r>
            <a:r>
              <a:rPr lang="en-GB" sz="4800" b="1" dirty="0" err="1"/>
              <a:t>dia</a:t>
            </a:r>
            <a:r>
              <a:rPr lang="en-GB" sz="4800" b="1" dirty="0"/>
              <a:t> </a:t>
            </a:r>
            <a:r>
              <a:rPr lang="en-GB" sz="4800" b="1" dirty="0" err="1"/>
              <a:t>tsy</a:t>
            </a:r>
            <a:r>
              <a:rPr lang="en-GB" sz="4800" b="1" dirty="0"/>
              <a:t> </a:t>
            </a:r>
            <a:r>
              <a:rPr lang="en-GB" sz="4800" b="1" dirty="0" err="1"/>
              <a:t>olona</a:t>
            </a:r>
            <a:r>
              <a:rPr lang="en-GB" sz="4800" b="1" dirty="0"/>
              <a:t> </a:t>
            </a:r>
            <a:r>
              <a:rPr lang="en-GB" sz="4800" b="1" dirty="0" err="1"/>
              <a:t>roa</a:t>
            </a:r>
            <a:r>
              <a:rPr lang="en-GB" sz="4800" b="1" dirty="0"/>
              <a:t> </a:t>
            </a:r>
            <a:r>
              <a:rPr lang="en-GB" sz="4800" b="1" dirty="0" err="1"/>
              <a:t>intsony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tany</a:t>
            </a:r>
            <a:r>
              <a:rPr lang="en-GB" sz="4800" b="1" dirty="0"/>
              <a:t> </a:t>
            </a:r>
            <a:r>
              <a:rPr lang="en-GB" sz="4800" b="1" dirty="0" err="1"/>
              <a:t>Edena</a:t>
            </a:r>
            <a:r>
              <a:rPr lang="en-GB" sz="4800" b="1" dirty="0"/>
              <a:t> </a:t>
            </a:r>
            <a:r>
              <a:rPr lang="en-GB" sz="4800" b="1" dirty="0" err="1" smtClean="0"/>
              <a:t>tsahivina</a:t>
            </a:r>
            <a:r>
              <a:rPr lang="fr-FR" sz="4800" b="1" dirty="0"/>
              <a:t> </a:t>
            </a:r>
            <a:r>
              <a:rPr lang="en-GB" sz="4800" b="1" dirty="0" err="1" smtClean="0"/>
              <a:t>indray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8128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152128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2)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 smtClean="0"/>
              <a:t>fahamarinan’Andriamanitra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No </a:t>
            </a:r>
            <a:r>
              <a:rPr lang="en-GB" sz="4800" b="1" dirty="0" err="1"/>
              <a:t>haingo</a:t>
            </a:r>
            <a:r>
              <a:rPr lang="en-GB" sz="4800" b="1" dirty="0"/>
              <a:t> </a:t>
            </a:r>
            <a:r>
              <a:rPr lang="en-GB" sz="4800" b="1" dirty="0" err="1"/>
              <a:t>manendrika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         </a:t>
            </a:r>
            <a:r>
              <a:rPr lang="en-GB" sz="4800" b="1" dirty="0" err="1"/>
              <a:t>tokantrano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Ho</a:t>
            </a:r>
            <a:r>
              <a:rPr lang="en-GB" sz="4800" b="1" dirty="0"/>
              <a:t> toy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 smtClean="0"/>
              <a:t>lanitra</a:t>
            </a:r>
            <a:r>
              <a:rPr lang="fr-FR" sz="4800" b="1" dirty="0"/>
              <a:t> </a:t>
            </a:r>
            <a:r>
              <a:rPr lang="en-GB" sz="4800" b="1" dirty="0" err="1" smtClean="0"/>
              <a:t>Mamirapiratra</a:t>
            </a:r>
            <a:r>
              <a:rPr lang="en-GB" sz="4800" b="1" dirty="0"/>
              <a:t>.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Ry</a:t>
            </a:r>
            <a:r>
              <a:rPr lang="en-GB" sz="4800" b="1" dirty="0" smtClean="0"/>
              <a:t> </a:t>
            </a:r>
            <a:r>
              <a:rPr lang="en-GB" sz="4800" b="1" dirty="0" err="1"/>
              <a:t>mpivady</a:t>
            </a:r>
            <a:r>
              <a:rPr lang="en-GB" sz="4800" b="1" dirty="0"/>
              <a:t> marina, Kristy </a:t>
            </a:r>
            <a:r>
              <a:rPr lang="en-GB" sz="4800" b="1" dirty="0" smtClean="0"/>
              <a:t>no</a:t>
            </a:r>
            <a:r>
              <a:rPr lang="fr-FR" sz="4800" b="1" dirty="0"/>
              <a:t> </a:t>
            </a:r>
            <a:r>
              <a:rPr lang="en-GB" sz="4800" b="1" dirty="0" err="1" smtClean="0"/>
              <a:t>tano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Handamina</a:t>
            </a:r>
            <a:r>
              <a:rPr lang="en-GB" sz="4800" b="1" dirty="0" smtClean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 smtClean="0"/>
              <a:t>tokantrano</a:t>
            </a:r>
            <a:r>
              <a:rPr lang="fr-FR" sz="4800" b="1" dirty="0"/>
              <a:t> </a:t>
            </a:r>
            <a:r>
              <a:rPr lang="en-GB" sz="4800" b="1" dirty="0" err="1" smtClean="0"/>
              <a:t>vaovao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97641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152128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3)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fahasoavan’Andriamanitra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smtClean="0"/>
              <a:t>No </a:t>
            </a:r>
            <a:r>
              <a:rPr lang="en-GB" sz="4800" b="1" dirty="0" err="1"/>
              <a:t>andry</a:t>
            </a:r>
            <a:r>
              <a:rPr lang="en-GB" sz="4800" b="1" dirty="0"/>
              <a:t> </a:t>
            </a:r>
            <a:r>
              <a:rPr lang="en-GB" sz="4800" b="1" dirty="0" err="1"/>
              <a:t>manohana</a:t>
            </a:r>
            <a:r>
              <a:rPr lang="en-GB" sz="4800" b="1" dirty="0"/>
              <a:t> </a:t>
            </a:r>
            <a:r>
              <a:rPr lang="en-GB" sz="4800" b="1" dirty="0" err="1" smtClean="0"/>
              <a:t>ny</a:t>
            </a:r>
            <a:r>
              <a:rPr lang="fr-FR" sz="4800" b="1" dirty="0"/>
              <a:t> </a:t>
            </a:r>
            <a:r>
              <a:rPr lang="en-GB" sz="4800" b="1" dirty="0" err="1" smtClean="0"/>
              <a:t>tokantrano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Ka</a:t>
            </a:r>
            <a:r>
              <a:rPr lang="en-GB" sz="4800" b="1" dirty="0"/>
              <a:t> </a:t>
            </a:r>
            <a:r>
              <a:rPr lang="en-GB" sz="4800" b="1" dirty="0" err="1"/>
              <a:t>mampisandratra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te</a:t>
            </a:r>
            <a:r>
              <a:rPr lang="en-GB" sz="4800" b="1" dirty="0"/>
              <a:t> </a:t>
            </a:r>
            <a:r>
              <a:rPr lang="en-GB" sz="4800" b="1" dirty="0" err="1"/>
              <a:t>ho</a:t>
            </a:r>
            <a:r>
              <a:rPr lang="en-GB" sz="4800" b="1" dirty="0"/>
              <a:t> </a:t>
            </a:r>
            <a:r>
              <a:rPr lang="en-GB" sz="4800" b="1" dirty="0" err="1"/>
              <a:t>sambatra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Izay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ankohonanareo</a:t>
            </a:r>
            <a:r>
              <a:rPr lang="fr-FR" sz="4800" b="1" dirty="0"/>
              <a:t> </a:t>
            </a:r>
            <a:r>
              <a:rPr lang="en-GB" sz="4800" b="1" dirty="0" err="1" smtClean="0"/>
              <a:t>atsangano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Hidera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 smtClean="0"/>
              <a:t>famindrampo</a:t>
            </a:r>
            <a:r>
              <a:rPr lang="fr-FR" sz="4800" b="1" dirty="0"/>
              <a:t> </a:t>
            </a:r>
            <a:r>
              <a:rPr lang="en-GB" sz="4800" b="1" dirty="0" err="1" smtClean="0"/>
              <a:t>lehibe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426577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152128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4)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fanaky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 smtClean="0"/>
              <a:t>tokantrano</a:t>
            </a:r>
            <a:r>
              <a:rPr lang="fr-FR" sz="4800" b="1" dirty="0"/>
              <a:t> </a:t>
            </a:r>
            <a:r>
              <a:rPr lang="en-GB" sz="4800" b="1" dirty="0" err="1" smtClean="0"/>
              <a:t>masina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Manoatra</a:t>
            </a:r>
            <a:r>
              <a:rPr lang="en-GB" sz="4800" b="1" dirty="0"/>
              <a:t> be </a:t>
            </a:r>
            <a:r>
              <a:rPr lang="en-GB" sz="4800" b="1" dirty="0" err="1"/>
              <a:t>noho</a:t>
            </a:r>
            <a:r>
              <a:rPr lang="en-GB" sz="4800" b="1" dirty="0"/>
              <a:t> </a:t>
            </a:r>
            <a:r>
              <a:rPr lang="en-GB" sz="4800" b="1" dirty="0" err="1" smtClean="0"/>
              <a:t>ny</a:t>
            </a:r>
            <a:r>
              <a:rPr lang="fr-FR" sz="4800" b="1" dirty="0"/>
              <a:t> 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volamena</a:t>
            </a:r>
            <a:r>
              <a:rPr lang="en-GB" sz="4800" b="1" dirty="0" smtClean="0"/>
              <a:t> </a:t>
            </a:r>
            <a:r>
              <a:rPr lang="en-GB" sz="4800" b="1" dirty="0"/>
              <a:t>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 smtClean="0"/>
              <a:t>fivavahana</a:t>
            </a:r>
            <a:r>
              <a:rPr lang="fr-FR" sz="4800" b="1" dirty="0"/>
              <a:t> </a:t>
            </a:r>
            <a:r>
              <a:rPr lang="en-GB" sz="4800" b="1" dirty="0" err="1" smtClean="0"/>
              <a:t>Sy</a:t>
            </a:r>
            <a:r>
              <a:rPr lang="en-GB" sz="4800" b="1" dirty="0" smtClean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finoana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Fisaorana</a:t>
            </a:r>
            <a:r>
              <a:rPr lang="en-GB" sz="4800" b="1" dirty="0"/>
              <a:t> </a:t>
            </a:r>
            <a:r>
              <a:rPr lang="en-GB" sz="4800" b="1" dirty="0" err="1"/>
              <a:t>sy</a:t>
            </a:r>
            <a:r>
              <a:rPr lang="en-GB" sz="4800" b="1" dirty="0"/>
              <a:t> </a:t>
            </a:r>
            <a:r>
              <a:rPr lang="en-GB" sz="4800" b="1" dirty="0" err="1"/>
              <a:t>fiderana</a:t>
            </a:r>
            <a:r>
              <a:rPr lang="en-GB" sz="4800" b="1" dirty="0"/>
              <a:t> </a:t>
            </a:r>
            <a:r>
              <a:rPr lang="en-GB" sz="4800" b="1" dirty="0" err="1"/>
              <a:t>homena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Marain-tsy</a:t>
            </a:r>
            <a:r>
              <a:rPr lang="en-GB" sz="4800" b="1" dirty="0" smtClean="0"/>
              <a:t> </a:t>
            </a:r>
            <a:r>
              <a:rPr lang="en-GB" sz="4800" b="1" dirty="0" err="1"/>
              <a:t>hariva</a:t>
            </a:r>
            <a:r>
              <a:rPr lang="en-GB" sz="4800" b="1" dirty="0"/>
              <a:t> </a:t>
            </a:r>
            <a:r>
              <a:rPr lang="en-GB" sz="4800" b="1" dirty="0" err="1" smtClean="0"/>
              <a:t>ny</a:t>
            </a:r>
            <a:r>
              <a:rPr lang="fr-FR" sz="4800" b="1" dirty="0"/>
              <a:t> </a:t>
            </a:r>
            <a:r>
              <a:rPr lang="en-GB" sz="4800" b="1" dirty="0" err="1" smtClean="0"/>
              <a:t>Mpamonjy</a:t>
            </a:r>
            <a:r>
              <a:rPr lang="en-GB" sz="4800" b="1" dirty="0" smtClean="0"/>
              <a:t> </a:t>
            </a:r>
            <a:r>
              <a:rPr lang="en-GB" sz="4800" b="1" dirty="0"/>
              <a:t>e !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5680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152128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5) </a:t>
            </a:r>
            <a:r>
              <a:rPr lang="en-GB" b="1" dirty="0"/>
              <a:t>Jehovah </a:t>
            </a:r>
            <a:r>
              <a:rPr lang="en-GB" b="1" dirty="0" err="1"/>
              <a:t>Mpitana</a:t>
            </a:r>
            <a:r>
              <a:rPr lang="en-GB" b="1" dirty="0"/>
              <a:t> </a:t>
            </a:r>
            <a:r>
              <a:rPr lang="en-GB" b="1" dirty="0" err="1" smtClean="0"/>
              <a:t>ny</a:t>
            </a:r>
            <a:r>
              <a:rPr lang="fr-FR" b="1" dirty="0"/>
              <a:t> </a:t>
            </a:r>
            <a:r>
              <a:rPr lang="en-GB" b="1" dirty="0" err="1" smtClean="0"/>
              <a:t>fanekena</a:t>
            </a:r>
            <a:r>
              <a:rPr lang="en-GB" b="1" dirty="0" smtClean="0"/>
              <a:t> </a:t>
            </a:r>
            <a:r>
              <a:rPr lang="en-GB" b="1" dirty="0"/>
              <a:t>ô !</a:t>
            </a:r>
            <a:r>
              <a:rPr lang="fr-FR" b="1" dirty="0"/>
              <a:t/>
            </a:r>
            <a:br>
              <a:rPr lang="fr-FR" b="1" dirty="0"/>
            </a:br>
            <a:r>
              <a:rPr lang="en-GB" sz="4800" b="1" dirty="0" err="1" smtClean="0"/>
              <a:t>Tahio</a:t>
            </a:r>
            <a:r>
              <a:rPr lang="en-GB" sz="4800" b="1" dirty="0" smtClean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toky</a:t>
            </a:r>
            <a:r>
              <a:rPr lang="en-GB" sz="4800" b="1" dirty="0"/>
              <a:t> </a:t>
            </a:r>
            <a:r>
              <a:rPr lang="en-GB" sz="4800" b="1" dirty="0" err="1"/>
              <a:t>nomeny</a:t>
            </a:r>
            <a:r>
              <a:rPr lang="en-GB" sz="4800" b="1" dirty="0"/>
              <a:t> </a:t>
            </a:r>
            <a:r>
              <a:rPr lang="en-GB" sz="4800" b="1" dirty="0" err="1" smtClean="0"/>
              <a:t>ho</a:t>
            </a:r>
            <a:r>
              <a:rPr lang="fr-FR" sz="4800" b="1" dirty="0"/>
              <a:t> </a:t>
            </a:r>
            <a:r>
              <a:rPr lang="en-GB" sz="4800" b="1" dirty="0" err="1" smtClean="0"/>
              <a:t>mafy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Ho</a:t>
            </a:r>
            <a:r>
              <a:rPr lang="en-GB" sz="4800" b="1" dirty="0"/>
              <a:t> </a:t>
            </a:r>
            <a:r>
              <a:rPr lang="en-GB" sz="4800" b="1" dirty="0" err="1"/>
              <a:t>masina</a:t>
            </a:r>
            <a:r>
              <a:rPr lang="en-GB" sz="4800" b="1" dirty="0"/>
              <a:t> </a:t>
            </a:r>
            <a:r>
              <a:rPr lang="en-GB" sz="4800" b="1" dirty="0" err="1"/>
              <a:t>sy</a:t>
            </a:r>
            <a:r>
              <a:rPr lang="en-GB" sz="4800" b="1" dirty="0"/>
              <a:t> to,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Ho</a:t>
            </a:r>
            <a:r>
              <a:rPr lang="en-GB" sz="4800" b="1" dirty="0"/>
              <a:t> marina am-</a:t>
            </a:r>
            <a:r>
              <a:rPr lang="en-GB" sz="4800" b="1" dirty="0" err="1"/>
              <a:t>po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Ka</a:t>
            </a:r>
            <a:r>
              <a:rPr lang="en-GB" sz="4800" b="1" dirty="0" smtClean="0"/>
              <a:t> </a:t>
            </a:r>
            <a:r>
              <a:rPr lang="en-GB" sz="4800" b="1" dirty="0" err="1"/>
              <a:t>izy</a:t>
            </a:r>
            <a:r>
              <a:rPr lang="en-GB" sz="4800" b="1" dirty="0"/>
              <a:t> </a:t>
            </a:r>
            <a:r>
              <a:rPr lang="en-GB" sz="4800" b="1" dirty="0" err="1"/>
              <a:t>handresy</a:t>
            </a:r>
            <a:r>
              <a:rPr lang="en-GB" sz="4800" b="1" dirty="0"/>
              <a:t> </a:t>
            </a:r>
            <a:r>
              <a:rPr lang="en-GB" sz="4800" b="1" dirty="0" err="1" smtClean="0"/>
              <a:t>izay</a:t>
            </a:r>
            <a:r>
              <a:rPr lang="fr-FR" sz="4800" b="1" dirty="0"/>
              <a:t> </a:t>
            </a:r>
            <a:r>
              <a:rPr lang="en-GB" sz="4800" b="1" dirty="0" smtClean="0"/>
              <a:t>ta-</a:t>
            </a:r>
            <a:r>
              <a:rPr lang="en-GB" sz="4800" b="1" dirty="0" err="1" smtClean="0"/>
              <a:t>handrafy</a:t>
            </a:r>
            <a:r>
              <a:rPr lang="en-GB" sz="4800" b="1" dirty="0" smtClean="0"/>
              <a:t> </a:t>
            </a:r>
            <a:r>
              <a:rPr lang="en-GB" sz="4800" b="1" dirty="0"/>
              <a:t>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Ho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azy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lova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ho</a:t>
            </a:r>
            <a:r>
              <a:rPr lang="fr-FR" sz="4800" b="1" dirty="0"/>
              <a:t> </a:t>
            </a:r>
            <a:r>
              <a:rPr lang="en-GB" sz="4800" b="1" dirty="0" err="1" smtClean="0"/>
              <a:t>mandrakizay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0442303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704</vt:lpstr>
      <vt:lpstr>1) Ry olon-kanao fanekena masina, Misaora ny Tompo, fa ny sitrapony No nampikambana    Amim-pitiavana ;    Ka dia tsy olona roa intsony,    Ny tany Edena tsahivina indray.</vt:lpstr>
      <vt:lpstr>2) Ny fahamarinan’Andriamanitra    No haingo manendrika ny               tokantrano    Ho toy ny lanitra Mamirapiratra. Ry mpivady marina, Kristy no tano Handamina ny tokantrano vaovao.</vt:lpstr>
      <vt:lpstr>3) Ny fahasoavan’Andriamanitra No andry manohana ny tokantrano    Ka mampisandratra    Ny te ho sambatra, Izay ankohonanareo atsangano    Hidera ny famindrampo lehibe.</vt:lpstr>
      <vt:lpstr>4) Ny fanaky ny tokantrano masina,    Manoatra be noho ny  volamena ;    Ny fivavahana Sy ny finoana,    Fisaorana sy fiderana homena Marain-tsy hariva ny Mpamonjy e !</vt:lpstr>
      <vt:lpstr>5) Jehovah Mpitana ny fanekena ô ! Tahio ny toky nomeny ho mafy,    Ho masina sy to,    Ho marina am-po ; Ka izy handresy izay ta-handrafy ; Ho azy ny lova ho mandrakizay.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704</dc:title>
  <dc:creator>ami</dc:creator>
  <cp:lastModifiedBy>ami</cp:lastModifiedBy>
  <cp:revision>1</cp:revision>
  <dcterms:created xsi:type="dcterms:W3CDTF">2014-11-03T15:51:09Z</dcterms:created>
  <dcterms:modified xsi:type="dcterms:W3CDTF">2014-11-03T16:01:27Z</dcterms:modified>
</cp:coreProperties>
</file>