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9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89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1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5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54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7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4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2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5A91-29C9-4C81-88A1-2A6C6A0A767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1E45-E98A-40A8-AB7E-3FD037112F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2961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706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8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 </a:t>
            </a:r>
            <a:r>
              <a:rPr lang="en-GB" sz="6600" b="1" dirty="0" err="1"/>
              <a:t>manatrika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Jesosy</a:t>
            </a:r>
            <a:r>
              <a:rPr lang="en-GB" sz="6600" b="1" dirty="0"/>
              <a:t>,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Indro</a:t>
            </a:r>
            <a:r>
              <a:rPr lang="en-GB" sz="6600" b="1" dirty="0"/>
              <a:t> </a:t>
            </a:r>
            <a:r>
              <a:rPr lang="en-GB" sz="6600" b="1" dirty="0" err="1"/>
              <a:t>tokantrano</a:t>
            </a:r>
            <a:r>
              <a:rPr lang="en-GB" sz="6600" b="1" dirty="0"/>
              <a:t> </a:t>
            </a:r>
            <a:r>
              <a:rPr lang="en-GB" sz="6600" b="1" dirty="0" err="1"/>
              <a:t>vao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hoarina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095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mangataka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tsodranonao</a:t>
            </a:r>
            <a:r>
              <a:rPr lang="en-GB" sz="6600" b="1" dirty="0"/>
              <a:t> </a:t>
            </a:r>
            <a:r>
              <a:rPr lang="en-GB" sz="6600" b="1" dirty="0" err="1"/>
              <a:t>omeo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avia</a:t>
            </a:r>
            <a:r>
              <a:rPr lang="en-GB" sz="6600" b="1" dirty="0"/>
              <a:t> </a:t>
            </a:r>
            <a:r>
              <a:rPr lang="en-GB" sz="6600" b="1" dirty="0" err="1"/>
              <a:t>hanapaka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fiainan’izy</a:t>
            </a:r>
            <a:r>
              <a:rPr lang="en-GB" sz="6600" b="1" dirty="0"/>
              <a:t> </a:t>
            </a:r>
            <a:r>
              <a:rPr lang="en-GB" sz="6600" b="1" dirty="0" err="1"/>
              <a:t>ireo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5139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Kristiana</a:t>
            </a:r>
            <a:r>
              <a:rPr lang="en-GB" sz="6600" b="1" dirty="0"/>
              <a:t> </a:t>
            </a:r>
            <a:r>
              <a:rPr lang="en-GB" sz="6600" b="1" dirty="0" err="1"/>
              <a:t>velona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Anie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vavolombelona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tenany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7041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hamiratra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filazantsaranao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Velona</a:t>
            </a:r>
            <a:r>
              <a:rPr lang="en-GB" sz="6600" b="1" dirty="0"/>
              <a:t> </a:t>
            </a:r>
            <a:r>
              <a:rPr lang="en-GB" sz="6600" b="1" dirty="0" err="1"/>
              <a:t>hanaraka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hazavao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4547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fiangonana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Hanompoanay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Hanana</a:t>
            </a:r>
            <a:r>
              <a:rPr lang="en-GB" sz="6600" b="1" dirty="0"/>
              <a:t> </a:t>
            </a:r>
            <a:r>
              <a:rPr lang="en-GB" sz="6600" b="1" dirty="0" err="1"/>
              <a:t>olom-banona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hiasa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5281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Antenainay</a:t>
            </a:r>
            <a:r>
              <a:rPr lang="en-GB" sz="6600" b="1" dirty="0"/>
              <a:t> marina,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hanohana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firaisa-masina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Hisy</a:t>
            </a:r>
            <a:r>
              <a:rPr lang="en-GB" sz="6600" b="1" dirty="0"/>
              <a:t> </a:t>
            </a:r>
            <a:r>
              <a:rPr lang="en-GB" sz="6600" b="1" dirty="0" err="1"/>
              <a:t>fahasoavana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91077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706</vt:lpstr>
      <vt:lpstr>1) Izao manatrika Anao,     Ry Jesosy, izahay,    Indro tokantrano vao     No hoarina indray.</vt:lpstr>
      <vt:lpstr>Izahay mangataka ;     Ny tsodranonao omeo,    Ka avia hanapaka     Ny fiainan’izy ireo.</vt:lpstr>
      <vt:lpstr>2) Ho Kristiana velona     Anie ny zanany,    Ho vavolombelona     Fa Anao ny tenany.</vt:lpstr>
      <vt:lpstr>Aoka mba hamiratra     Ny filazantsaranao,    Velona hanaraka     Ny fonay ka hazavao.</vt:lpstr>
      <vt:lpstr>3) Ka ny fiangonana     Hanompoanay Anao,    Hanana olom-banona     Faly ny hiasa ao.</vt:lpstr>
      <vt:lpstr>Antenainay marina,     Fa Hianao hanohana    Izay firaisa-masina,     Hisy fahasoavana.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706</dc:title>
  <dc:creator>ami</dc:creator>
  <cp:lastModifiedBy>ami</cp:lastModifiedBy>
  <cp:revision>1</cp:revision>
  <dcterms:created xsi:type="dcterms:W3CDTF">2014-11-03T16:05:00Z</dcterms:created>
  <dcterms:modified xsi:type="dcterms:W3CDTF">2014-11-03T16:07:29Z</dcterms:modified>
</cp:coreProperties>
</file>