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05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9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2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12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5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CD37-BD64-4170-8C2C-EDA6EA1D231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3829-C600-432C-A7FD-E2B108E21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1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708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97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Ry</a:t>
            </a:r>
            <a:r>
              <a:rPr lang="en-GB" sz="6600" b="1" dirty="0"/>
              <a:t> Jehovah Ray </a:t>
            </a:r>
            <a:r>
              <a:rPr lang="en-GB" sz="6600" b="1" dirty="0" err="1"/>
              <a:t>kiady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mpikarakara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nitahy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mpivady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Tao </a:t>
            </a:r>
            <a:r>
              <a:rPr lang="en-GB" sz="6600" b="1" dirty="0" err="1"/>
              <a:t>Edena</a:t>
            </a:r>
            <a:r>
              <a:rPr lang="en-GB" sz="6600" b="1" dirty="0"/>
              <a:t> </a:t>
            </a:r>
            <a:r>
              <a:rPr lang="en-GB" sz="6600" b="1" dirty="0" err="1"/>
              <a:t>fahizay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038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Indro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Eto</a:t>
            </a:r>
            <a:r>
              <a:rPr lang="en-GB" sz="6600" b="1" dirty="0"/>
              <a:t> </a:t>
            </a:r>
            <a:r>
              <a:rPr lang="en-GB" sz="6600" b="1" dirty="0" err="1"/>
              <a:t>anatrehanao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Manam-pikasana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mpivady</a:t>
            </a:r>
            <a:r>
              <a:rPr lang="en-GB" sz="6600" b="1" dirty="0"/>
              <a:t> </a:t>
            </a:r>
            <a:r>
              <a:rPr lang="en-GB" sz="6600" b="1" dirty="0" err="1"/>
              <a:t>hatr’izao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968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tahio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Ray </a:t>
            </a:r>
            <a:r>
              <a:rPr lang="en-GB" sz="5400" b="1" dirty="0" err="1"/>
              <a:t>mpiahy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firaisany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Hifanaraka</a:t>
            </a:r>
            <a:r>
              <a:rPr lang="en-GB" sz="6600" b="1" dirty="0"/>
              <a:t> am-</a:t>
            </a:r>
            <a:r>
              <a:rPr lang="en-GB" sz="6600" b="1" dirty="0" err="1"/>
              <a:t>panahy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hiankina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5923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tsodranonao</a:t>
            </a:r>
            <a:r>
              <a:rPr lang="en-GB" sz="6600" b="1" dirty="0"/>
              <a:t> </a:t>
            </a:r>
            <a:r>
              <a:rPr lang="en-GB" sz="6600" b="1" dirty="0" err="1"/>
              <a:t>fahiny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Angatahinay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hatao</a:t>
            </a:r>
            <a:r>
              <a:rPr lang="en-GB" sz="6600" b="1" dirty="0"/>
              <a:t> </a:t>
            </a:r>
            <a:r>
              <a:rPr lang="en-GB" sz="6600" b="1" dirty="0" err="1"/>
              <a:t>ankehitriny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Hahatò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hatakay</a:t>
            </a:r>
            <a:r>
              <a:rPr lang="en-GB" sz="6600" b="1" dirty="0"/>
              <a:t> 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5513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omenao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ampio</a:t>
            </a:r>
            <a:r>
              <a:rPr lang="en-GB" sz="6600" b="1" dirty="0"/>
              <a:t> re,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Hitaizany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ankizy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Amim-pahendrena</a:t>
            </a:r>
            <a:r>
              <a:rPr lang="en-GB" sz="6600" b="1" dirty="0"/>
              <a:t> be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765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avela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irery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tratry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tafionao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Mahatanjaka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8121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 tony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Mila </a:t>
            </a:r>
            <a:r>
              <a:rPr lang="en-GB" sz="6600" b="1" dirty="0" err="1"/>
              <a:t>haharenoka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taironao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Mpamela</a:t>
            </a:r>
            <a:r>
              <a:rPr lang="en-GB" sz="6600" b="1" dirty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9869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voafetranao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Enga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tafahaona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danitra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6549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708</vt:lpstr>
      <vt:lpstr>1) Ry Jehovah Ray kiady     Sy mpikarakara anay,    Ka nitahy ny mpivady     Tao Edena fahizay,</vt:lpstr>
      <vt:lpstr>Indro misy tonga koa     Eto anatrehanao,    Manam-pikasana soa     Ho mpivady hatr’izao.</vt:lpstr>
      <vt:lpstr>2) Mba tahio, ry Ray mpiahy,     Ny firaisany izao,    Hifanaraka am-panahy     Sy hiankina aminao.</vt:lpstr>
      <vt:lpstr> Ny tsodranonao fahiny     Angatahinay indray,    Mba hatao ankehitriny     Hahatò ny hatakay !</vt:lpstr>
      <vt:lpstr>3) Raha omenao zaza izy,     Dia mba ampio re,    Hitaizany ny ankizy     Amim-pahendrena be ;</vt:lpstr>
      <vt:lpstr>Aza avela ho irery     Raha tratry ny manjo,    Fa tafionao ny hery     Mahatanjaka ny fo.</vt:lpstr>
      <vt:lpstr>4) Raha ao ny andro tony     Mila haharenoka,    Dia taironao ny fony,     Ry Mpamela heloka.</vt:lpstr>
      <vt:lpstr>Raha tapitra ny taona     Efa voafetranao,    Enga ka ho tafahaona     Ao an-danitra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708</dc:title>
  <dc:creator>ami</dc:creator>
  <cp:lastModifiedBy>ami</cp:lastModifiedBy>
  <cp:revision>1</cp:revision>
  <dcterms:created xsi:type="dcterms:W3CDTF">2014-11-03T16:09:44Z</dcterms:created>
  <dcterms:modified xsi:type="dcterms:W3CDTF">2014-11-03T16:12:46Z</dcterms:modified>
</cp:coreProperties>
</file>