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8" r:id="rId6"/>
    <p:sldId id="259" r:id="rId7"/>
    <p:sldId id="267" r:id="rId8"/>
    <p:sldId id="260" r:id="rId9"/>
    <p:sldId id="266" r:id="rId10"/>
    <p:sldId id="261" r:id="rId11"/>
    <p:sldId id="265" r:id="rId12"/>
    <p:sldId id="262" r:id="rId13"/>
    <p:sldId id="264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99B0-92E0-4FA9-93B9-1FB2A4A7891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C99C-F96A-4F44-8FDB-A39C34D0D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381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99B0-92E0-4FA9-93B9-1FB2A4A7891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C99C-F96A-4F44-8FDB-A39C34D0D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66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99B0-92E0-4FA9-93B9-1FB2A4A7891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C99C-F96A-4F44-8FDB-A39C34D0D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87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99B0-92E0-4FA9-93B9-1FB2A4A7891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C99C-F96A-4F44-8FDB-A39C34D0D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51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99B0-92E0-4FA9-93B9-1FB2A4A7891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C99C-F96A-4F44-8FDB-A39C34D0D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9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99B0-92E0-4FA9-93B9-1FB2A4A7891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C99C-F96A-4F44-8FDB-A39C34D0D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881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99B0-92E0-4FA9-93B9-1FB2A4A7891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C99C-F96A-4F44-8FDB-A39C34D0D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43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99B0-92E0-4FA9-93B9-1FB2A4A7891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C99C-F96A-4F44-8FDB-A39C34D0D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63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99B0-92E0-4FA9-93B9-1FB2A4A7891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C99C-F96A-4F44-8FDB-A39C34D0D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0098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99B0-92E0-4FA9-93B9-1FB2A4A7891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C99C-F96A-4F44-8FDB-A39C34D0D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506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999B0-92E0-4FA9-93B9-1FB2A4A7891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2C99C-F96A-4F44-8FDB-A39C34D0D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1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999B0-92E0-4FA9-93B9-1FB2A4A7891D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2C99C-F96A-4F44-8FDB-A39C34D0D3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12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709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280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5) </a:t>
            </a:r>
            <a:r>
              <a:rPr lang="en-GB" sz="6000" b="1" dirty="0" err="1"/>
              <a:t>Tahio</a:t>
            </a:r>
            <a:r>
              <a:rPr lang="en-GB" sz="6000" b="1" dirty="0"/>
              <a:t>, </a:t>
            </a:r>
            <a:r>
              <a:rPr lang="en-GB" sz="6000" b="1" dirty="0" err="1"/>
              <a:t>hifampitantana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Mandritra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fiainany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fahafatesana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fetra</a:t>
            </a:r>
            <a:r>
              <a:rPr lang="en-GB" sz="6000" b="1" dirty="0"/>
              <a:t> </a:t>
            </a:r>
            <a:r>
              <a:rPr lang="en-GB" sz="6000" b="1" dirty="0" err="1"/>
              <a:t>isarahany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910952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tahio</a:t>
            </a:r>
            <a:r>
              <a:rPr lang="en-GB" sz="6000" b="1" dirty="0"/>
              <a:t>, O !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tokantrano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madio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tahio</a:t>
            </a:r>
            <a:r>
              <a:rPr lang="en-GB" sz="6000" b="1" dirty="0"/>
              <a:t>, O !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tokantrano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6463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6)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maro</a:t>
            </a:r>
            <a:r>
              <a:rPr lang="en-GB" sz="6000" b="1" dirty="0"/>
              <a:t> </a:t>
            </a:r>
            <a:r>
              <a:rPr lang="en-GB" sz="6000" b="1" dirty="0" err="1"/>
              <a:t>fara</a:t>
            </a:r>
            <a:r>
              <a:rPr lang="en-GB" sz="6000" b="1" dirty="0"/>
              <a:t> </a:t>
            </a:r>
            <a:r>
              <a:rPr lang="en-GB" sz="6000" b="1" dirty="0" err="1"/>
              <a:t>anie</a:t>
            </a:r>
            <a:r>
              <a:rPr lang="en-GB" sz="6000" b="1" dirty="0"/>
              <a:t> </a:t>
            </a:r>
            <a:r>
              <a:rPr lang="en-GB" sz="6000" b="1" dirty="0" err="1"/>
              <a:t>ireo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hitaiza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Ireo</a:t>
            </a:r>
            <a:r>
              <a:rPr lang="en-GB" sz="6000" b="1" dirty="0"/>
              <a:t> </a:t>
            </a:r>
            <a:r>
              <a:rPr lang="en-GB" sz="6000" b="1" dirty="0" err="1"/>
              <a:t>solofo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ti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Hanompo</a:t>
            </a:r>
            <a:r>
              <a:rPr lang="en-GB" sz="6000" b="1" dirty="0" smtClean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hanaj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6312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tahio</a:t>
            </a:r>
            <a:r>
              <a:rPr lang="en-GB" sz="6000" b="1" dirty="0"/>
              <a:t>, O !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tokantrano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madio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tahio</a:t>
            </a:r>
            <a:r>
              <a:rPr lang="en-GB" sz="6000" b="1" dirty="0"/>
              <a:t>, O !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tokantrano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053563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/>
              <a:t>Jehovah ô,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mihainoa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Indreo</a:t>
            </a:r>
            <a:r>
              <a:rPr lang="en-GB" sz="5400" b="1" dirty="0"/>
              <a:t>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olon-droa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manam-pikasana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Hanorin-tokantrano</a:t>
            </a:r>
            <a:r>
              <a:rPr lang="en-GB" sz="5400" b="1" dirty="0"/>
              <a:t> </a:t>
            </a:r>
            <a:r>
              <a:rPr lang="en-GB" sz="5400" b="1" dirty="0" err="1"/>
              <a:t>vao</a:t>
            </a:r>
            <a:r>
              <a:rPr lang="en-GB" sz="5400" b="1" dirty="0"/>
              <a:t> :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0876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tahio</a:t>
            </a:r>
            <a:r>
              <a:rPr lang="en-GB" sz="6000" b="1" dirty="0"/>
              <a:t>, O !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tokantrano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madio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tahio</a:t>
            </a:r>
            <a:r>
              <a:rPr lang="en-GB" sz="6000" b="1" dirty="0"/>
              <a:t>, O !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tokantrano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50594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angatahinay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Ray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fitahianao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azy</a:t>
            </a:r>
            <a:r>
              <a:rPr lang="en-GB" sz="6000" b="1" dirty="0"/>
              <a:t> </a:t>
            </a:r>
            <a:r>
              <a:rPr lang="en-GB" sz="6000" b="1" dirty="0" err="1"/>
              <a:t>ireo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nofo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en-GB" sz="6000" b="1" dirty="0"/>
              <a:t> </a:t>
            </a:r>
            <a:r>
              <a:rPr lang="en-GB" sz="6000" b="1" dirty="0" err="1"/>
              <a:t>iray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hifanaja</a:t>
            </a:r>
            <a:r>
              <a:rPr lang="en-GB" sz="6000" b="1" dirty="0"/>
              <a:t> </a:t>
            </a:r>
            <a:r>
              <a:rPr lang="en-GB" sz="6000" b="1" dirty="0" err="1"/>
              <a:t>hatrizao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3396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tahio</a:t>
            </a:r>
            <a:r>
              <a:rPr lang="en-GB" sz="6000" b="1" dirty="0"/>
              <a:t>, O !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tokantrano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madio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tahio</a:t>
            </a:r>
            <a:r>
              <a:rPr lang="en-GB" sz="6000" b="1" dirty="0"/>
              <a:t>, O !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tokantrano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6234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Fenoy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fiadananao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tokantranon’izy</a:t>
            </a:r>
            <a:r>
              <a:rPr lang="en-GB" sz="6000" b="1" dirty="0"/>
              <a:t> </a:t>
            </a:r>
            <a:r>
              <a:rPr lang="en-GB" sz="6000" b="1" dirty="0" err="1"/>
              <a:t>ireo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hamirapiratr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fivavahan</a:t>
            </a:r>
            <a:r>
              <a:rPr lang="en-GB" sz="6000" b="1" i="1" dirty="0" err="1"/>
              <a:t>a</a:t>
            </a:r>
            <a:r>
              <a:rPr lang="en-GB" sz="6000" b="1" dirty="0"/>
              <a:t>  </a:t>
            </a:r>
            <a:r>
              <a:rPr lang="en-GB" sz="6000" b="1" dirty="0" err="1"/>
              <a:t>Aminao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87582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tahio</a:t>
            </a:r>
            <a:r>
              <a:rPr lang="en-GB" sz="6000" b="1" dirty="0"/>
              <a:t>, O !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tokantrano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madio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tahio</a:t>
            </a:r>
            <a:r>
              <a:rPr lang="en-GB" sz="6000" b="1" dirty="0"/>
              <a:t>, O !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tokantrano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25178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Tahio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reo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mpivady</a:t>
            </a:r>
            <a:r>
              <a:rPr lang="en-GB" sz="6000" b="1" dirty="0"/>
              <a:t> marina,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Hitana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hanaja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fanekena</a:t>
            </a:r>
            <a:r>
              <a:rPr lang="en-GB" sz="6000" b="1" dirty="0"/>
              <a:t> </a:t>
            </a:r>
            <a:r>
              <a:rPr lang="en-GB" sz="6000" b="1" dirty="0" err="1"/>
              <a:t>masina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1897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04593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tahio</a:t>
            </a:r>
            <a:r>
              <a:rPr lang="en-GB" sz="6000" b="1" dirty="0"/>
              <a:t>, O !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tokantrano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madio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O </a:t>
            </a:r>
            <a:r>
              <a:rPr lang="en-GB" sz="6000" b="1" dirty="0"/>
              <a:t>! </a:t>
            </a:r>
            <a:r>
              <a:rPr lang="en-GB" sz="6000" b="1" dirty="0" err="1"/>
              <a:t>tahio</a:t>
            </a:r>
            <a:r>
              <a:rPr lang="en-GB" sz="6000" b="1" dirty="0"/>
              <a:t>, O ! </a:t>
            </a:r>
            <a:r>
              <a:rPr lang="en-GB" sz="6000" b="1" dirty="0" err="1"/>
              <a:t>tahio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tokantrano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8305635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90</Words>
  <Application>Microsoft Office PowerPoint</Application>
  <PresentationFormat>Affichage à l'écran (16:9)</PresentationFormat>
  <Paragraphs>13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Thème Office</vt:lpstr>
      <vt:lpstr>709</vt:lpstr>
      <vt:lpstr>1) Jehovah ô, mba mihainoa !     Indreo misy olon-droa izao    Izay manam-pikasana soa     Hanorin-tokantrano vao :</vt:lpstr>
      <vt:lpstr>O ! tahio, O ! tahio, Mba ho tokantrano soa madio O ! tahio, O ! tahio, Mba ho tokantrano soa !</vt:lpstr>
      <vt:lpstr>2) Dia angatahinay, ry Ray     Ny fitahianao ho azy ireo    Ho nofo sy fanahy iray     Ka hifanaja hatrizao.</vt:lpstr>
      <vt:lpstr>O ! tahio, O ! tahio, Mba ho tokantrano soa madio O ! tahio, O ! tahio, Mba ho tokantrano soa !</vt:lpstr>
      <vt:lpstr>3) Fenoy ny fiadananao     Ny tokantranon’izy ireo    Ka mba hamirapiratra  ao     Ny fivavahana  Aminao.</vt:lpstr>
      <vt:lpstr>O ! tahio, O ! tahio, Mba ho tokantrano soa madio O ! tahio, O ! tahio, Mba ho tokantrano soa !</vt:lpstr>
      <vt:lpstr>4) Tahio ireo, ry Tompo soa,     Mba ho mpivady marina,    Hitana sy hanaja koa     Ny fanekena masina.</vt:lpstr>
      <vt:lpstr>O ! tahio, O ! tahio, Mba ho tokantrano soa madio O ! tahio, O ! tahio, Mba ho tokantrano soa !</vt:lpstr>
      <vt:lpstr>5) Tahio, hifampitantana     Mandritra ny fiainany,    Ka dia ny fahafatesana     No fetra isarahany.</vt:lpstr>
      <vt:lpstr>O ! tahio, O ! tahio, Mba ho tokantrano soa madio O ! tahio, O ! tahio, Mba ho tokantrano soa !</vt:lpstr>
      <vt:lpstr>6) Ho maro fara anie ireo     Ka mba hitaiza ho Anao    Ireo solofo ho tia  Anao, Hanompo sy hanaja  Anao.</vt:lpstr>
      <vt:lpstr>O ! tahio, O ! tahio, Mba ho tokantrano soa madio O ! tahio, O ! tahio, Mba ho tokantrano soa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709</dc:title>
  <dc:creator>ami</dc:creator>
  <cp:lastModifiedBy>ami</cp:lastModifiedBy>
  <cp:revision>1</cp:revision>
  <dcterms:created xsi:type="dcterms:W3CDTF">2014-11-03T16:12:52Z</dcterms:created>
  <dcterms:modified xsi:type="dcterms:W3CDTF">2014-11-03T16:16:54Z</dcterms:modified>
</cp:coreProperties>
</file>