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4" r:id="rId5"/>
    <p:sldId id="265" r:id="rId6"/>
  </p:sldIdLst>
  <p:sldSz cx="9144000" cy="5143500" type="screen16x9"/>
  <p:notesSz cx="6858000" cy="9144000"/>
  <p:photoAlbum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23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21/12/2014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3467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21/12/2014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9568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21/12/2014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5435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21/12/2014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9101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21/12/2014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9119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21/12/2014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0218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21/12/2014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294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21/12/2014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5527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21/12/2014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094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9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92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9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21/12/2014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2529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7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21/12/2014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7310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9137A-D7C1-4F8C-A62B-C89ADD9F06F3}" type="datetimeFigureOut">
              <a:rPr lang="fr-FR" smtClean="0"/>
              <a:pPr/>
              <a:t>21/12/2014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5082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3321849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000" b="1" i="1" dirty="0" err="1" smtClean="0"/>
              <a:t>Mihainoa</a:t>
            </a:r>
            <a:r>
              <a:rPr lang="fr-FR" sz="4000" b="1" i="1" dirty="0" smtClean="0"/>
              <a:t>! </a:t>
            </a:r>
            <a:r>
              <a:rPr lang="fr-FR" sz="4000" b="1" i="1" dirty="0" err="1" smtClean="0"/>
              <a:t>Mihainoa</a:t>
            </a:r>
            <a:r>
              <a:rPr lang="fr-FR" sz="4000" b="1" i="1" dirty="0" smtClean="0"/>
              <a:t>!</a:t>
            </a:r>
            <a:endParaRPr lang="fr-FR" sz="4000" i="1" dirty="0"/>
          </a:p>
        </p:txBody>
      </p:sp>
      <p:sp>
        <p:nvSpPr>
          <p:cNvPr id="8" name="Rectangle 7"/>
          <p:cNvSpPr/>
          <p:nvPr/>
        </p:nvSpPr>
        <p:spPr>
          <a:xfrm>
            <a:off x="2267744" y="-713040"/>
            <a:ext cx="4000528" cy="450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28700" b="1" dirty="0" smtClean="0"/>
              <a:t>71</a:t>
            </a:r>
            <a:endParaRPr lang="fr-FR" sz="287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36512" y="51470"/>
            <a:ext cx="91440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6600" b="1" dirty="0" smtClean="0">
                <a:solidFill>
                  <a:srgbClr val="FF0000"/>
                </a:solidFill>
              </a:rPr>
              <a:t>1. </a:t>
            </a:r>
            <a:r>
              <a:rPr lang="fr-FR" sz="6600" b="1" dirty="0" err="1" smtClean="0"/>
              <a:t>Mihainoa</a:t>
            </a:r>
            <a:r>
              <a:rPr lang="fr-FR" sz="6600" b="1" dirty="0" smtClean="0"/>
              <a:t>! </a:t>
            </a:r>
            <a:r>
              <a:rPr lang="fr-FR" sz="6600" b="1" dirty="0" err="1" smtClean="0"/>
              <a:t>Mihainoa</a:t>
            </a:r>
            <a:r>
              <a:rPr lang="fr-FR" sz="6600" b="1" dirty="0" smtClean="0"/>
              <a:t>!</a:t>
            </a:r>
          </a:p>
          <a:p>
            <a:pPr algn="ctr"/>
            <a:r>
              <a:rPr lang="fr-FR" sz="6600" b="1" dirty="0" err="1" smtClean="0"/>
              <a:t>Ny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feon'anjely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sambatra</a:t>
            </a:r>
            <a:r>
              <a:rPr lang="fr-FR" sz="6600" b="1" dirty="0" smtClean="0"/>
              <a:t>,</a:t>
            </a:r>
          </a:p>
          <a:p>
            <a:pPr algn="ctr"/>
            <a:r>
              <a:rPr lang="fr-FR" sz="6600" b="1" dirty="0" err="1" smtClean="0"/>
              <a:t>Milaza</a:t>
            </a:r>
            <a:r>
              <a:rPr lang="fr-FR" sz="6600" b="1" dirty="0" smtClean="0"/>
              <a:t> fa </a:t>
            </a:r>
            <a:r>
              <a:rPr lang="fr-FR" sz="6600" b="1" dirty="0" err="1" smtClean="0"/>
              <a:t>vao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teraka</a:t>
            </a:r>
            <a:endParaRPr lang="fr-FR" sz="6600" b="1" dirty="0" smtClean="0"/>
          </a:p>
          <a:p>
            <a:pPr algn="ctr"/>
            <a:r>
              <a:rPr lang="fr-FR" sz="6600" b="1" dirty="0" err="1" smtClean="0"/>
              <a:t>Ny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Zanak'Andriamanitra</a:t>
            </a:r>
            <a:r>
              <a:rPr lang="fr-FR" sz="6600" b="1" dirty="0" smtClean="0"/>
              <a:t>,</a:t>
            </a:r>
          </a:p>
          <a:p>
            <a:pPr algn="ctr"/>
            <a:r>
              <a:rPr lang="fr-FR" sz="6600" b="1" dirty="0" err="1" smtClean="0"/>
              <a:t>Mihainoa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izao</a:t>
            </a:r>
            <a:r>
              <a:rPr lang="fr-FR" sz="6600" b="1" dirty="0" smtClean="0"/>
              <a:t>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39503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6000" b="1" dirty="0" smtClean="0">
                <a:solidFill>
                  <a:srgbClr val="FF0000"/>
                </a:solidFill>
              </a:rPr>
              <a:t>2. </a:t>
            </a:r>
            <a:r>
              <a:rPr lang="fr-FR" sz="6000" b="1" dirty="0" err="1" smtClean="0"/>
              <a:t>Mifalia</a:t>
            </a:r>
            <a:r>
              <a:rPr lang="fr-FR" sz="6000" b="1" dirty="0" smtClean="0"/>
              <a:t>! </a:t>
            </a:r>
            <a:r>
              <a:rPr lang="fr-FR" sz="6000" b="1" dirty="0" err="1" smtClean="0"/>
              <a:t>Mifalia</a:t>
            </a:r>
            <a:r>
              <a:rPr lang="fr-FR" sz="6000" b="1" dirty="0" smtClean="0"/>
              <a:t>!</a:t>
            </a:r>
          </a:p>
          <a:p>
            <a:pPr algn="ctr"/>
            <a:r>
              <a:rPr lang="fr-FR" sz="6000" b="1" dirty="0" err="1" smtClean="0"/>
              <a:t>Ry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zanak'olombelona</a:t>
            </a:r>
            <a:r>
              <a:rPr lang="fr-FR" sz="6000" b="1" dirty="0" smtClean="0"/>
              <a:t>,</a:t>
            </a:r>
          </a:p>
          <a:p>
            <a:pPr algn="ctr"/>
            <a:r>
              <a:rPr lang="fr-FR" sz="6000" b="1" dirty="0" smtClean="0"/>
              <a:t>Fa </a:t>
            </a:r>
            <a:r>
              <a:rPr lang="fr-FR" sz="6000" b="1" dirty="0" err="1" smtClean="0"/>
              <a:t>tonga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Ilay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Mpanavotra</a:t>
            </a:r>
            <a:endParaRPr lang="fr-FR" sz="6000" b="1" dirty="0" smtClean="0"/>
          </a:p>
          <a:p>
            <a:pPr algn="ctr"/>
            <a:r>
              <a:rPr lang="fr-FR" sz="6000" b="1" dirty="0" err="1" smtClean="0"/>
              <a:t>Antsika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izay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nifatotra</a:t>
            </a:r>
            <a:r>
              <a:rPr lang="fr-FR" sz="6000" b="1" dirty="0" smtClean="0"/>
              <a:t>,</a:t>
            </a:r>
          </a:p>
          <a:p>
            <a:pPr algn="ctr"/>
            <a:r>
              <a:rPr lang="fr-FR" sz="6000" b="1" dirty="0" err="1" smtClean="0"/>
              <a:t>Mifaly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izao</a:t>
            </a:r>
            <a:r>
              <a:rPr lang="fr-FR" sz="6000" b="1" dirty="0" smtClean="0"/>
              <a:t>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39503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sv-SE" sz="6000" b="1" dirty="0" smtClean="0">
                <a:solidFill>
                  <a:srgbClr val="FF0000"/>
                </a:solidFill>
              </a:rPr>
              <a:t>3. </a:t>
            </a:r>
            <a:r>
              <a:rPr lang="sv-SE" sz="6000" b="1" dirty="0" smtClean="0"/>
              <a:t>Mba omeo! Mba omeo!</a:t>
            </a:r>
          </a:p>
          <a:p>
            <a:pPr algn="ctr"/>
            <a:r>
              <a:rPr lang="fr-FR" sz="6000" b="1" dirty="0" err="1" smtClean="0"/>
              <a:t>Ny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fonao</a:t>
            </a:r>
            <a:r>
              <a:rPr lang="fr-FR" sz="6000" b="1" dirty="0" smtClean="0"/>
              <a:t> fa </a:t>
            </a:r>
            <a:r>
              <a:rPr lang="fr-FR" sz="6000" b="1" dirty="0" err="1" smtClean="0"/>
              <a:t>angatahiny</a:t>
            </a:r>
            <a:r>
              <a:rPr lang="fr-FR" sz="6000" b="1" dirty="0" smtClean="0"/>
              <a:t>;</a:t>
            </a:r>
          </a:p>
          <a:p>
            <a:pPr algn="ctr"/>
            <a:r>
              <a:rPr lang="fr-FR" sz="6000" b="1" dirty="0" err="1" smtClean="0"/>
              <a:t>Ny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tenany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natolony</a:t>
            </a:r>
            <a:endParaRPr lang="fr-FR" sz="6000" b="1" dirty="0" smtClean="0"/>
          </a:p>
          <a:p>
            <a:pPr algn="ctr"/>
            <a:r>
              <a:rPr lang="fr-FR" sz="6000" b="1" dirty="0" err="1" smtClean="0"/>
              <a:t>Anao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izay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malalany</a:t>
            </a:r>
            <a:r>
              <a:rPr lang="fr-FR" sz="6000" b="1" dirty="0" smtClean="0"/>
              <a:t>;</a:t>
            </a:r>
          </a:p>
          <a:p>
            <a:pPr algn="ctr"/>
            <a:r>
              <a:rPr lang="fr-FR" sz="6000" b="1" dirty="0" err="1" smtClean="0"/>
              <a:t>Mba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omeo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izao</a:t>
            </a:r>
            <a:r>
              <a:rPr lang="fr-FR" sz="6000" b="1" dirty="0" smtClean="0"/>
              <a:t>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470"/>
            <a:ext cx="91440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6600" b="1" dirty="0" smtClean="0">
                <a:solidFill>
                  <a:srgbClr val="FF0000"/>
                </a:solidFill>
              </a:rPr>
              <a:t>4. </a:t>
            </a:r>
            <a:r>
              <a:rPr lang="fr-FR" sz="6600" b="1" dirty="0" err="1" smtClean="0"/>
              <a:t>Matokia</a:t>
            </a:r>
            <a:r>
              <a:rPr lang="fr-FR" sz="6600" b="1" dirty="0" smtClean="0"/>
              <a:t>! </a:t>
            </a:r>
            <a:r>
              <a:rPr lang="fr-FR" sz="6600" b="1" dirty="0" err="1" smtClean="0"/>
              <a:t>Matokia</a:t>
            </a:r>
            <a:r>
              <a:rPr lang="fr-FR" sz="6600" b="1" dirty="0" smtClean="0"/>
              <a:t>!</a:t>
            </a:r>
          </a:p>
          <a:p>
            <a:pPr algn="ctr"/>
            <a:r>
              <a:rPr lang="fr-FR" sz="6600" b="1" dirty="0" smtClean="0"/>
              <a:t>Ka </a:t>
            </a:r>
            <a:r>
              <a:rPr lang="fr-FR" sz="6600" b="1" dirty="0" err="1" smtClean="0"/>
              <a:t>manaraha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Azy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izao</a:t>
            </a:r>
            <a:r>
              <a:rPr lang="fr-FR" sz="6600" b="1" dirty="0" smtClean="0"/>
              <a:t>;</a:t>
            </a:r>
          </a:p>
          <a:p>
            <a:pPr algn="ctr"/>
            <a:r>
              <a:rPr lang="fr-FR" sz="6600" b="1" dirty="0" err="1" smtClean="0"/>
              <a:t>Ilay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Mpamonjy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be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fitia</a:t>
            </a:r>
            <a:endParaRPr lang="fr-FR" sz="6600" b="1" dirty="0" smtClean="0"/>
          </a:p>
          <a:p>
            <a:pPr algn="ctr"/>
            <a:r>
              <a:rPr lang="fr-FR" sz="6600" b="1" dirty="0" err="1" smtClean="0"/>
              <a:t>Nanetry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tena</a:t>
            </a:r>
            <a:r>
              <a:rPr lang="fr-FR" sz="6600" b="1" dirty="0" smtClean="0"/>
              <a:t> ho </a:t>
            </a:r>
            <a:r>
              <a:rPr lang="fr-FR" sz="6600" b="1" dirty="0" err="1" smtClean="0"/>
              <a:t>anao</a:t>
            </a:r>
            <a:r>
              <a:rPr lang="fr-FR" sz="6600" b="1" dirty="0" smtClean="0"/>
              <a:t>;</a:t>
            </a:r>
          </a:p>
          <a:p>
            <a:pPr algn="ctr"/>
            <a:r>
              <a:rPr lang="fr-FR" sz="6600" b="1" dirty="0" err="1" smtClean="0"/>
              <a:t>Matokia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izao</a:t>
            </a:r>
            <a:r>
              <a:rPr lang="fr-FR" sz="6600" b="1" dirty="0" smtClean="0"/>
              <a:t>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Words>92</Words>
  <Application>Microsoft Office PowerPoint</Application>
  <PresentationFormat>Affichage à l'écran (16:9)</PresentationFormat>
  <Paragraphs>22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SWEET</dc:creator>
  <cp:lastModifiedBy>ami</cp:lastModifiedBy>
  <cp:revision>14</cp:revision>
  <dcterms:created xsi:type="dcterms:W3CDTF">2012-12-15T15:29:56Z</dcterms:created>
  <dcterms:modified xsi:type="dcterms:W3CDTF">2014-12-21T14:08:17Z</dcterms:modified>
</cp:coreProperties>
</file>