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DD0D-2ECA-4DFB-84DA-92205EA6B83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28D0-AE4D-4081-9EFE-5FAFE42C6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52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DD0D-2ECA-4DFB-84DA-92205EA6B83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28D0-AE4D-4081-9EFE-5FAFE42C6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53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DD0D-2ECA-4DFB-84DA-92205EA6B83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28D0-AE4D-4081-9EFE-5FAFE42C6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97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DD0D-2ECA-4DFB-84DA-92205EA6B83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28D0-AE4D-4081-9EFE-5FAFE42C6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6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DD0D-2ECA-4DFB-84DA-92205EA6B83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28D0-AE4D-4081-9EFE-5FAFE42C6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5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DD0D-2ECA-4DFB-84DA-92205EA6B83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28D0-AE4D-4081-9EFE-5FAFE42C6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2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DD0D-2ECA-4DFB-84DA-92205EA6B83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28D0-AE4D-4081-9EFE-5FAFE42C6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40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DD0D-2ECA-4DFB-84DA-92205EA6B83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28D0-AE4D-4081-9EFE-5FAFE42C6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67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DD0D-2ECA-4DFB-84DA-92205EA6B83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28D0-AE4D-4081-9EFE-5FAFE42C6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9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DD0D-2ECA-4DFB-84DA-92205EA6B83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28D0-AE4D-4081-9EFE-5FAFE42C6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5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DD0D-2ECA-4DFB-84DA-92205EA6B83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28D0-AE4D-4081-9EFE-5FAFE42C6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96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DD0D-2ECA-4DFB-84DA-92205EA6B83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28D0-AE4D-4081-9EFE-5FAFE42C6E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8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710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40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Nakambanao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Adama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Eva </a:t>
            </a:r>
            <a:r>
              <a:rPr lang="en-GB" sz="5400" b="1" dirty="0" err="1"/>
              <a:t>nankatò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fampakaram-bady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Tahio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vimbinonao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Ireto</a:t>
            </a:r>
            <a:r>
              <a:rPr lang="en-GB" sz="5400" b="1" dirty="0"/>
              <a:t> </a:t>
            </a:r>
            <a:r>
              <a:rPr lang="en-GB" sz="5400" b="1" dirty="0" err="1"/>
              <a:t>anatrehanao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2656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err="1"/>
              <a:t>Manaiky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mpivady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Hahay</a:t>
            </a:r>
            <a:r>
              <a:rPr lang="en-GB" sz="5400" b="1" dirty="0"/>
              <a:t> </a:t>
            </a:r>
            <a:r>
              <a:rPr lang="en-GB" sz="5400" b="1" dirty="0" err="1"/>
              <a:t>handray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anjara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hihatra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Izy</a:t>
            </a:r>
            <a:r>
              <a:rPr lang="en-GB" sz="5400" b="1" dirty="0"/>
              <a:t> </a:t>
            </a:r>
            <a:r>
              <a:rPr lang="en-GB" sz="5400" b="1" dirty="0" err="1"/>
              <a:t>roa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Ary</a:t>
            </a:r>
            <a:r>
              <a:rPr lang="en-GB" sz="5400" b="1" dirty="0"/>
              <a:t> </a:t>
            </a:r>
            <a:r>
              <a:rPr lang="en-GB" sz="5400" b="1" dirty="0" err="1"/>
              <a:t>hifanisy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68745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nifanaiky</a:t>
            </a:r>
            <a:r>
              <a:rPr lang="en-GB" sz="6000" b="1" dirty="0"/>
              <a:t> </a:t>
            </a:r>
            <a:r>
              <a:rPr lang="en-GB" sz="6000" b="1" dirty="0" err="1"/>
              <a:t>izy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 </a:t>
            </a:r>
            <a:r>
              <a:rPr lang="en-GB" sz="6000" b="1" dirty="0" err="1"/>
              <a:t>vimbinonao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iray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fony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tarihonao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Hanaraka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didinao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71423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err="1"/>
              <a:t>Nomenao</a:t>
            </a:r>
            <a:r>
              <a:rPr lang="en-GB" sz="6000" b="1" dirty="0"/>
              <a:t> </a:t>
            </a:r>
            <a:r>
              <a:rPr lang="en-GB" sz="6000" b="1" dirty="0" err="1"/>
              <a:t>azy</a:t>
            </a:r>
            <a:r>
              <a:rPr lang="en-GB" sz="6000" b="1" dirty="0"/>
              <a:t> </a:t>
            </a:r>
            <a:r>
              <a:rPr lang="en-GB" sz="6000" b="1" dirty="0" err="1"/>
              <a:t>roa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err="1"/>
              <a:t>handao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Ray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reny</a:t>
            </a:r>
            <a:r>
              <a:rPr lang="en-GB" sz="6000" b="1" dirty="0"/>
              <a:t>,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Nolazainy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Enga</a:t>
            </a:r>
            <a:r>
              <a:rPr lang="en-GB" sz="6000" b="1" dirty="0"/>
              <a:t> </a:t>
            </a:r>
            <a:r>
              <a:rPr lang="en-GB" sz="6000" b="1" dirty="0" err="1"/>
              <a:t>anie</a:t>
            </a:r>
            <a:r>
              <a:rPr lang="en-GB" sz="6000" b="1" dirty="0"/>
              <a:t>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hovany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34486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710</vt:lpstr>
      <vt:lpstr>1) Nakambanao, ry Tompo ô !     Adama sy Eva nankatò    Ny fampakaram-bady,     Tahio sy vimbinonao    Ireto anatrehanao</vt:lpstr>
      <vt:lpstr>Manaiky ho mpivady,    Hahay handray     Ny anjara izay hihatra    Izy roa     Ary hifanisy soa.</vt:lpstr>
      <vt:lpstr>2) Dia nifanaiky izy izao ;     Ry Tompo ô ! vimbinonao    Mba ho iray tokoa ;     Ny fony mba tarihonao    Hanaraka ny didinao</vt:lpstr>
      <vt:lpstr>Nomenao azy roa ;    Izao handao     Ray sy reny, ka ny teny    Nolazainy     Enga anie ka tsy hovany.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710</dc:title>
  <dc:creator>ami</dc:creator>
  <cp:lastModifiedBy>ami</cp:lastModifiedBy>
  <cp:revision>1</cp:revision>
  <dcterms:created xsi:type="dcterms:W3CDTF">2014-11-03T16:16:57Z</dcterms:created>
  <dcterms:modified xsi:type="dcterms:W3CDTF">2014-11-03T16:18:59Z</dcterms:modified>
</cp:coreProperties>
</file>