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9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9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5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6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5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07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48D0-ED8C-4861-B2A2-5FE7DE4155A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03E6-E741-4DD0-8DF2-C8977CA6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713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1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Miposaka</a:t>
            </a:r>
            <a:r>
              <a:rPr lang="en-GB" sz="4800" b="1" dirty="0"/>
              <a:t> </a:t>
            </a:r>
            <a:r>
              <a:rPr lang="en-GB" sz="4800" b="1" dirty="0" err="1"/>
              <a:t>indray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masoandro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ali</a:t>
            </a:r>
            <a:r>
              <a:rPr lang="en-GB" sz="4800" b="1" dirty="0"/>
              <a:t>-</a:t>
            </a:r>
            <a:r>
              <a:rPr lang="en-GB" sz="4800" b="1" dirty="0" err="1"/>
              <a:t>maizim</a:t>
            </a:r>
            <a:r>
              <a:rPr lang="en-GB" sz="4800" b="1" dirty="0"/>
              <a:t>-be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 smtClean="0"/>
              <a:t>tonga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andro</a:t>
            </a:r>
            <a:r>
              <a:rPr lang="en-GB" sz="4800" b="1" dirty="0" smtClean="0"/>
              <a:t> </a:t>
            </a:r>
            <a:r>
              <a:rPr lang="en-GB" sz="4800" b="1" dirty="0"/>
              <a:t>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foko</a:t>
            </a:r>
            <a:r>
              <a:rPr lang="en-GB" sz="4800" b="1" dirty="0"/>
              <a:t>,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derao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smtClean="0"/>
              <a:t>Ray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Tsitoha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andrandrao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dirty="0" err="1"/>
              <a:t>Derao</a:t>
            </a:r>
            <a:r>
              <a:rPr lang="en-GB" sz="4800" b="1" dirty="0"/>
              <a:t>, </a:t>
            </a:r>
            <a:r>
              <a:rPr lang="en-GB" sz="4800" b="1" dirty="0" err="1"/>
              <a:t>ankalazao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Rainao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184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loza</a:t>
            </a:r>
            <a:r>
              <a:rPr lang="en-GB" sz="5400" b="1" dirty="0"/>
              <a:t> </a:t>
            </a:r>
            <a:r>
              <a:rPr lang="en-GB" sz="5400" b="1" dirty="0" err="1"/>
              <a:t>marobe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 an-</a:t>
            </a:r>
            <a:r>
              <a:rPr lang="en-GB" sz="5400" b="1" dirty="0" err="1"/>
              <a:t>tany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niarovanao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/>
              <a:t>izany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zava-mahafaly</a:t>
            </a:r>
            <a:r>
              <a:rPr lang="en-GB" sz="5400" b="1" dirty="0"/>
              <a:t> no </a:t>
            </a:r>
            <a:r>
              <a:rPr lang="en-GB" sz="5400" b="1" dirty="0" err="1"/>
              <a:t>omeny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fiarovana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fitiavana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hita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481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Masoandronay</a:t>
            </a:r>
            <a:r>
              <a:rPr lang="en-GB" sz="4800" b="1" dirty="0"/>
              <a:t>, </a:t>
            </a:r>
            <a:r>
              <a:rPr lang="en-GB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mitariha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dianay</a:t>
            </a:r>
            <a:r>
              <a:rPr lang="en-GB" sz="4800" b="1" dirty="0"/>
              <a:t> </a:t>
            </a:r>
            <a:r>
              <a:rPr lang="en-GB" sz="4800" b="1" dirty="0" err="1"/>
              <a:t>anio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hania</a:t>
            </a:r>
            <a:r>
              <a:rPr lang="en-GB" sz="4800" b="1" dirty="0" smtClean="0"/>
              <a:t> </a:t>
            </a:r>
            <a:r>
              <a:rPr lang="en-GB" sz="4800" b="1" dirty="0"/>
              <a:t>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Mahery</a:t>
            </a:r>
            <a:r>
              <a:rPr lang="en-GB" sz="4800" b="1" dirty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maharara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fahavalonay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hahataona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Handà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773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899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4)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zavatra</a:t>
            </a:r>
            <a:r>
              <a:rPr lang="en-GB" b="1" dirty="0"/>
              <a:t> </a:t>
            </a:r>
            <a:r>
              <a:rPr lang="en-GB" b="1" dirty="0" err="1"/>
              <a:t>manjo</a:t>
            </a:r>
            <a:r>
              <a:rPr lang="en-GB" b="1" dirty="0"/>
              <a:t> </a:t>
            </a:r>
            <a:r>
              <a:rPr lang="en-GB" b="1" dirty="0" err="1" smtClean="0"/>
              <a:t>tsy</a:t>
            </a:r>
            <a:r>
              <a:rPr lang="fr-FR" b="1" dirty="0" smtClean="0"/>
              <a:t> </a:t>
            </a:r>
            <a:r>
              <a:rPr lang="en-GB" b="1" dirty="0" err="1" smtClean="0"/>
              <a:t>mampanahy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sz="4800" b="1" dirty="0" err="1" smtClean="0"/>
              <a:t>Napetraka</a:t>
            </a:r>
            <a:r>
              <a:rPr lang="en-GB" sz="4800" b="1" dirty="0" smtClean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ahiahy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matoky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</a:t>
            </a:r>
            <a:r>
              <a:rPr lang="en-GB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Tsitoha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dirty="0" err="1"/>
              <a:t>Omeo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zanakao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heverinao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mahasoa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177732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713</vt:lpstr>
      <vt:lpstr>1) Miposaka indray ny masoandro, Ny ali-maizim-be dia tonga andro ; Ry foko, mba derao ny Ray Tsitoha,       Ka dia andrandrao,       Derao, ankalazao       Ny Rainao soa.</vt:lpstr>
      <vt:lpstr>2) Ny loza marobe atý an-tany    Dia  niarovanao anay izany,    Ka zava-mahafaly no omeny,       Dia fiarovana       Sy fitiavana       Tsy hita lany.</vt:lpstr>
      <vt:lpstr>3) Ry Masoandronay, mba mitariha Ny dianay anio mba tsy hania ;    Mahery Hianao ka maharara Ny fahavalonay Tsy hahataona anay Handà ny tsara.</vt:lpstr>
      <vt:lpstr>4) Ny zavatra manjo tsy mampanahy Napetraka aminao ny ahiahy, Ka dia matoky aho, ry Tsitoha !       Omeo ny zanakao       Izay heverinao       Ho mahasoa.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713</dc:title>
  <dc:creator>ami</dc:creator>
  <cp:lastModifiedBy>ami</cp:lastModifiedBy>
  <cp:revision>1</cp:revision>
  <dcterms:created xsi:type="dcterms:W3CDTF">2014-11-03T16:28:55Z</dcterms:created>
  <dcterms:modified xsi:type="dcterms:W3CDTF">2014-11-03T16:32:42Z</dcterms:modified>
</cp:coreProperties>
</file>