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CEC2-DFCC-4A19-89B1-22CCA131E2C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0F45-3FE3-413F-862B-3543DEC17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956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CEC2-DFCC-4A19-89B1-22CCA131E2C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0F45-3FE3-413F-862B-3543DEC17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187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CEC2-DFCC-4A19-89B1-22CCA131E2C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0F45-3FE3-413F-862B-3543DEC17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02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CEC2-DFCC-4A19-89B1-22CCA131E2C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0F45-3FE3-413F-862B-3543DEC17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67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CEC2-DFCC-4A19-89B1-22CCA131E2C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0F45-3FE3-413F-862B-3543DEC17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325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CEC2-DFCC-4A19-89B1-22CCA131E2C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0F45-3FE3-413F-862B-3543DEC17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35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CEC2-DFCC-4A19-89B1-22CCA131E2C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0F45-3FE3-413F-862B-3543DEC17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01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CEC2-DFCC-4A19-89B1-22CCA131E2C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0F45-3FE3-413F-862B-3543DEC17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98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CEC2-DFCC-4A19-89B1-22CCA131E2C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0F45-3FE3-413F-862B-3543DEC17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47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CEC2-DFCC-4A19-89B1-22CCA131E2C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0F45-3FE3-413F-862B-3543DEC17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470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5CEC2-DFCC-4A19-89B1-22CCA131E2C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0F45-3FE3-413F-862B-3543DEC17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710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5CEC2-DFCC-4A19-89B1-22CCA131E2CF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E0F45-3FE3-413F-862B-3543DEC17B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47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714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853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/>
              <a:t>Jehovah </a:t>
            </a:r>
            <a:r>
              <a:rPr lang="en-GB" sz="6600" b="1" dirty="0" err="1"/>
              <a:t>Zanahary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i="1" dirty="0" err="1"/>
              <a:t>I</a:t>
            </a:r>
            <a:r>
              <a:rPr lang="en-GB" sz="6600" b="1" dirty="0" err="1"/>
              <a:t>zahay</a:t>
            </a:r>
            <a:r>
              <a:rPr lang="en-GB" sz="6600" b="1" dirty="0"/>
              <a:t> </a:t>
            </a:r>
            <a:r>
              <a:rPr lang="en-GB" sz="6600" b="1" dirty="0" err="1"/>
              <a:t>miderà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alina</a:t>
            </a:r>
            <a:r>
              <a:rPr lang="en-GB" sz="6600" b="1" dirty="0"/>
              <a:t> </a:t>
            </a:r>
            <a:r>
              <a:rPr lang="en-GB" sz="6600" b="1" dirty="0" err="1"/>
              <a:t>nanjary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firaketanao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3732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err="1"/>
              <a:t>Maraina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andro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lao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maizina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Savao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Masoandro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fahoriana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24368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Kintan</a:t>
            </a:r>
            <a:r>
              <a:rPr lang="en-GB" sz="6600" b="1" dirty="0"/>
              <a:t>’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maraina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Jesosy</a:t>
            </a:r>
            <a:r>
              <a:rPr lang="en-GB" sz="6600" b="1" dirty="0"/>
              <a:t> </a:t>
            </a:r>
            <a:r>
              <a:rPr lang="en-GB" sz="6600" b="1" dirty="0" err="1"/>
              <a:t>Havanay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Arovinao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aina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Tahio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43662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asanay</a:t>
            </a:r>
            <a:r>
              <a:rPr lang="en-GB" sz="6600" b="1" dirty="0"/>
              <a:t> </a:t>
            </a:r>
            <a:r>
              <a:rPr lang="en-GB" sz="6600" b="1" dirty="0" err="1"/>
              <a:t>anio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hasoavinao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dianay</a:t>
            </a:r>
            <a:r>
              <a:rPr lang="en-GB" sz="6600" b="1" dirty="0"/>
              <a:t> </a:t>
            </a:r>
            <a:r>
              <a:rPr lang="en-GB" sz="6600" b="1" dirty="0" err="1"/>
              <a:t>tariho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Ho</a:t>
            </a:r>
            <a:r>
              <a:rPr lang="en-GB" sz="6600" b="1" dirty="0"/>
              <a:t> any </a:t>
            </a:r>
            <a:r>
              <a:rPr lang="en-GB" sz="6600" b="1" dirty="0" err="1"/>
              <a:t>aminao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3570915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714</vt:lpstr>
      <vt:lpstr>1) Jehovah Zanahary,     Izahay miderà Anao ;    Ny alina nanjary     Ho firaketanao.</vt:lpstr>
      <vt:lpstr>Maraina izao ny andro,     Ka lao ny maizina ;    Savao, ry Masoandro,     Izay fahoriana.</vt:lpstr>
      <vt:lpstr>2) Ry Kintan’ ny maraina,     Jesosy Havanay,    Arovinao ny aina,     Tahio izahay ;</vt:lpstr>
      <vt:lpstr>Ny asanay anio     Mba hasoavinao,    Ny dianay tariho     Ho any aminao.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714</dc:title>
  <dc:creator>ami</dc:creator>
  <cp:lastModifiedBy>ami</cp:lastModifiedBy>
  <cp:revision>1</cp:revision>
  <dcterms:created xsi:type="dcterms:W3CDTF">2014-11-03T16:32:44Z</dcterms:created>
  <dcterms:modified xsi:type="dcterms:W3CDTF">2014-11-03T16:34:48Z</dcterms:modified>
</cp:coreProperties>
</file>