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9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28B2-760E-454B-A596-1B7561481B44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70DF-D328-4206-950B-26E215BBF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760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28B2-760E-454B-A596-1B7561481B44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70DF-D328-4206-950B-26E215BBF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0228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28B2-760E-454B-A596-1B7561481B44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70DF-D328-4206-950B-26E215BBF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093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28B2-760E-454B-A596-1B7561481B44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70DF-D328-4206-950B-26E215BBF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6358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28B2-760E-454B-A596-1B7561481B44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70DF-D328-4206-950B-26E215BBF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7392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28B2-760E-454B-A596-1B7561481B44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70DF-D328-4206-950B-26E215BBF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5492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28B2-760E-454B-A596-1B7561481B44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70DF-D328-4206-950B-26E215BBF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9429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28B2-760E-454B-A596-1B7561481B44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70DF-D328-4206-950B-26E215BBF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2409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28B2-760E-454B-A596-1B7561481B44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70DF-D328-4206-950B-26E215BBF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611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28B2-760E-454B-A596-1B7561481B44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70DF-D328-4206-950B-26E215BBF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0235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28B2-760E-454B-A596-1B7561481B44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70DF-D328-4206-950B-26E215BBF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0857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E28B2-760E-454B-A596-1B7561481B44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670DF-D328-4206-950B-26E215BBF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6717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347614"/>
            <a:ext cx="7772400" cy="1102519"/>
          </a:xfrm>
        </p:spPr>
        <p:txBody>
          <a:bodyPr>
            <a:noAutofit/>
          </a:bodyPr>
          <a:lstStyle/>
          <a:p>
            <a:r>
              <a:rPr lang="fr-FR" sz="19900" b="1" dirty="0" smtClean="0"/>
              <a:t>715</a:t>
            </a:r>
            <a:endParaRPr lang="fr-FR" sz="19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8124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045939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1) </a:t>
            </a:r>
            <a:r>
              <a:rPr lang="en-GB" sz="6600" b="1" dirty="0"/>
              <a:t>Tonga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maraina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Dimbin’alina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Ka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Tompon’aina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No </a:t>
            </a:r>
            <a:r>
              <a:rPr lang="en-GB" sz="6600" b="1" dirty="0" err="1"/>
              <a:t>isaorana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850793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045939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2) </a:t>
            </a:r>
            <a:r>
              <a:rPr lang="en-GB" sz="6600" b="1" dirty="0" err="1"/>
              <a:t>Raha</a:t>
            </a:r>
            <a:r>
              <a:rPr lang="en-GB" sz="6600" b="1" dirty="0"/>
              <a:t> </a:t>
            </a:r>
            <a:r>
              <a:rPr lang="en-GB" sz="6600" b="1" dirty="0" err="1"/>
              <a:t>mbola</a:t>
            </a:r>
            <a:r>
              <a:rPr lang="en-GB" sz="6600" b="1" dirty="0"/>
              <a:t> </a:t>
            </a:r>
            <a:r>
              <a:rPr lang="en-GB" sz="6600" b="1" dirty="0" err="1"/>
              <a:t>nandry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Aho</a:t>
            </a:r>
            <a:r>
              <a:rPr lang="en-GB" sz="6600" b="1" dirty="0"/>
              <a:t> </a:t>
            </a:r>
            <a:r>
              <a:rPr lang="en-GB" sz="6600" b="1" dirty="0" err="1"/>
              <a:t>Tompo</a:t>
            </a:r>
            <a:r>
              <a:rPr lang="en-GB" sz="6600" b="1" dirty="0"/>
              <a:t> ô,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Hianao</a:t>
            </a:r>
            <a:r>
              <a:rPr lang="en-GB" sz="6600" b="1" dirty="0"/>
              <a:t> </a:t>
            </a:r>
            <a:r>
              <a:rPr lang="en-GB" sz="6600" b="1" dirty="0" err="1"/>
              <a:t>Mpiandry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Dia</a:t>
            </a:r>
            <a:r>
              <a:rPr lang="en-GB" sz="6600" b="1" dirty="0"/>
              <a:t> </a:t>
            </a:r>
            <a:r>
              <a:rPr lang="en-GB" sz="6600" b="1" dirty="0" err="1"/>
              <a:t>aroko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22471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045939"/>
          </a:xfrm>
        </p:spPr>
        <p:txBody>
          <a:bodyPr>
            <a:noAutofit/>
          </a:bodyPr>
          <a:lstStyle/>
          <a:p>
            <a:r>
              <a:rPr lang="en-GB" sz="7200" b="1" dirty="0" smtClean="0">
                <a:solidFill>
                  <a:srgbClr val="FF0000"/>
                </a:solidFill>
              </a:rPr>
              <a:t>3) </a:t>
            </a:r>
            <a:r>
              <a:rPr lang="en-GB" sz="7200" b="1" dirty="0" err="1"/>
              <a:t>Tano</a:t>
            </a:r>
            <a:r>
              <a:rPr lang="en-GB" sz="7200" b="1" dirty="0"/>
              <a:t> </a:t>
            </a:r>
            <a:r>
              <a:rPr lang="en-GB" sz="7200" b="1" dirty="0" err="1"/>
              <a:t>sy</a:t>
            </a:r>
            <a:r>
              <a:rPr lang="en-GB" sz="7200" b="1" dirty="0"/>
              <a:t> </a:t>
            </a:r>
            <a:r>
              <a:rPr lang="en-GB" sz="7200" b="1" dirty="0" err="1"/>
              <a:t>ampio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madinikao</a:t>
            </a:r>
            <a:r>
              <a:rPr lang="en-GB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Sao </a:t>
            </a:r>
            <a:r>
              <a:rPr lang="en-GB" sz="7200" b="1" dirty="0" err="1"/>
              <a:t>hanota</a:t>
            </a:r>
            <a:r>
              <a:rPr lang="en-GB" sz="7200" b="1" dirty="0"/>
              <a:t> </a:t>
            </a:r>
            <a:r>
              <a:rPr lang="en-GB" sz="7200" b="1" dirty="0" err="1"/>
              <a:t>anio</a:t>
            </a:r>
            <a:r>
              <a:rPr lang="en-GB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</a:t>
            </a:r>
            <a:r>
              <a:rPr lang="en-GB" sz="7200" b="1" dirty="0" err="1"/>
              <a:t>Ka</a:t>
            </a:r>
            <a:r>
              <a:rPr lang="en-GB" sz="7200" b="1" dirty="0"/>
              <a:t> </a:t>
            </a:r>
            <a:r>
              <a:rPr lang="en-GB" sz="7200" b="1" dirty="0" err="1"/>
              <a:t>handao</a:t>
            </a:r>
            <a:r>
              <a:rPr lang="en-GB" sz="7200" b="1" dirty="0"/>
              <a:t> </a:t>
            </a:r>
            <a:r>
              <a:rPr lang="en-GB" sz="7200" b="1" dirty="0" err="1"/>
              <a:t>Anao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3809172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045939"/>
          </a:xfrm>
        </p:spPr>
        <p:txBody>
          <a:bodyPr>
            <a:noAutofit/>
          </a:bodyPr>
          <a:lstStyle/>
          <a:p>
            <a:r>
              <a:rPr lang="en-GB" sz="7200" b="1" dirty="0" smtClean="0">
                <a:solidFill>
                  <a:srgbClr val="FF0000"/>
                </a:solidFill>
              </a:rPr>
              <a:t>4) </a:t>
            </a:r>
            <a:r>
              <a:rPr lang="en-GB" sz="7200" b="1" dirty="0" err="1"/>
              <a:t>Aoka</a:t>
            </a:r>
            <a:r>
              <a:rPr lang="en-GB" sz="7200" b="1" dirty="0"/>
              <a:t>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anjara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</a:t>
            </a:r>
            <a:r>
              <a:rPr lang="en-GB" sz="7200" b="1" dirty="0" err="1"/>
              <a:t>Fanompoako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</a:t>
            </a:r>
            <a:r>
              <a:rPr lang="en-GB" sz="7200" b="1" dirty="0" err="1"/>
              <a:t>Mba</a:t>
            </a:r>
            <a:r>
              <a:rPr lang="en-GB" sz="7200" b="1" dirty="0"/>
              <a:t> </a:t>
            </a:r>
            <a:r>
              <a:rPr lang="en-GB" sz="7200" b="1" dirty="0" err="1"/>
              <a:t>ho</a:t>
            </a:r>
            <a:r>
              <a:rPr lang="en-GB" sz="7200" b="1" dirty="0"/>
              <a:t> vita </a:t>
            </a:r>
            <a:r>
              <a:rPr lang="en-GB" sz="7200" b="1" dirty="0" err="1"/>
              <a:t>tsara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</a:t>
            </a:r>
            <a:r>
              <a:rPr lang="en-GB" sz="7200" b="1" dirty="0" err="1"/>
              <a:t>Ka</a:t>
            </a:r>
            <a:r>
              <a:rPr lang="en-GB" sz="7200" b="1" dirty="0"/>
              <a:t> </a:t>
            </a:r>
            <a:r>
              <a:rPr lang="en-GB" sz="7200" b="1" dirty="0" err="1"/>
              <a:t>ho</a:t>
            </a:r>
            <a:r>
              <a:rPr lang="en-GB" sz="7200" b="1" dirty="0"/>
              <a:t> </a:t>
            </a:r>
            <a:r>
              <a:rPr lang="en-GB" sz="7200" b="1" dirty="0" err="1"/>
              <a:t>sitrakao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563897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045939"/>
          </a:xfrm>
        </p:spPr>
        <p:txBody>
          <a:bodyPr>
            <a:noAutofit/>
          </a:bodyPr>
          <a:lstStyle/>
          <a:p>
            <a:r>
              <a:rPr lang="en-GB" sz="7200" b="1" dirty="0" smtClean="0">
                <a:solidFill>
                  <a:srgbClr val="FF0000"/>
                </a:solidFill>
              </a:rPr>
              <a:t>5) </a:t>
            </a:r>
            <a:r>
              <a:rPr lang="en-GB" sz="7200" b="1" dirty="0" err="1"/>
              <a:t>Ary</a:t>
            </a:r>
            <a:r>
              <a:rPr lang="en-GB" sz="7200" b="1" dirty="0"/>
              <a:t> </a:t>
            </a:r>
            <a:r>
              <a:rPr lang="en-GB" sz="7200" b="1" dirty="0" err="1"/>
              <a:t>raha</a:t>
            </a:r>
            <a:r>
              <a:rPr lang="en-GB" sz="7200" b="1" dirty="0"/>
              <a:t> </a:t>
            </a:r>
            <a:r>
              <a:rPr lang="en-GB" sz="7200" b="1" dirty="0" err="1"/>
              <a:t>lany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fotoako</a:t>
            </a:r>
            <a:r>
              <a:rPr lang="en-GB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</a:t>
            </a:r>
            <a:r>
              <a:rPr lang="en-GB" sz="7200" b="1" dirty="0" err="1"/>
              <a:t>Izaho</a:t>
            </a:r>
            <a:r>
              <a:rPr lang="en-GB" sz="7200" b="1" dirty="0"/>
              <a:t> </a:t>
            </a:r>
            <a:r>
              <a:rPr lang="en-GB" sz="7200" b="1" dirty="0" err="1"/>
              <a:t>hody</a:t>
            </a:r>
            <a:r>
              <a:rPr lang="en-GB" sz="7200" b="1" dirty="0"/>
              <a:t> any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</a:t>
            </a:r>
            <a:r>
              <a:rPr lang="en-GB" sz="7200" b="1" dirty="0" err="1"/>
              <a:t>Anatrehanao</a:t>
            </a:r>
            <a:r>
              <a:rPr lang="en-GB" sz="7200" b="1" dirty="0"/>
              <a:t>.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30747153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27</Words>
  <Application>Microsoft Office PowerPoint</Application>
  <PresentationFormat>Affichage à l'écran (16:9)</PresentationFormat>
  <Paragraphs>6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715</vt:lpstr>
      <vt:lpstr>1) Tonga ny maraina,     Dimbin’alina,    Ka ny Tompon’aina     No isaorana.</vt:lpstr>
      <vt:lpstr>2) Raha mbola nandry     Aho Tompo ô,    Hianao Mpiandry     Dia aroko.</vt:lpstr>
      <vt:lpstr>3) Tano sy ampio     Ny madinikao,    Sao hanota anio,     Ka handao Anao</vt:lpstr>
      <vt:lpstr>4) Aoka ny anjara     Fanompoako    Mba ho vita tsara     Ka ho sitrakao</vt:lpstr>
      <vt:lpstr>5) Ary raha lany     Ny fotoako,    Izaho hody any     Anatrehanao.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715</dc:title>
  <dc:creator>ami</dc:creator>
  <cp:lastModifiedBy>ami</cp:lastModifiedBy>
  <cp:revision>1</cp:revision>
  <dcterms:created xsi:type="dcterms:W3CDTF">2014-11-03T16:34:50Z</dcterms:created>
  <dcterms:modified xsi:type="dcterms:W3CDTF">2014-11-03T16:37:06Z</dcterms:modified>
</cp:coreProperties>
</file>