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7BB8-01B8-4E7F-9163-BCA89300797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96B6B-725F-45B1-ABF0-702697FDA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7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7BB8-01B8-4E7F-9163-BCA89300797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96B6B-725F-45B1-ABF0-702697FDA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30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7BB8-01B8-4E7F-9163-BCA89300797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96B6B-725F-45B1-ABF0-702697FDA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83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7BB8-01B8-4E7F-9163-BCA89300797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96B6B-725F-45B1-ABF0-702697FDA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38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7BB8-01B8-4E7F-9163-BCA89300797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96B6B-725F-45B1-ABF0-702697FDA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19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7BB8-01B8-4E7F-9163-BCA89300797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96B6B-725F-45B1-ABF0-702697FDA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05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7BB8-01B8-4E7F-9163-BCA89300797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96B6B-725F-45B1-ABF0-702697FDA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88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7BB8-01B8-4E7F-9163-BCA89300797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96B6B-725F-45B1-ABF0-702697FDA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95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7BB8-01B8-4E7F-9163-BCA89300797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96B6B-725F-45B1-ABF0-702697FDA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92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7BB8-01B8-4E7F-9163-BCA89300797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96B6B-725F-45B1-ABF0-702697FDA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83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7BB8-01B8-4E7F-9163-BCA89300797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96B6B-725F-45B1-ABF0-702697FDA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93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7BB8-01B8-4E7F-9163-BCA89300797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96B6B-725F-45B1-ABF0-702697FDAC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16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419622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717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77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973931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Andeha</a:t>
            </a:r>
            <a:r>
              <a:rPr lang="en-GB" sz="6600" b="1" dirty="0"/>
              <a:t> </a:t>
            </a:r>
            <a:r>
              <a:rPr lang="en-GB" sz="6600" b="1" dirty="0" err="1"/>
              <a:t>ra</a:t>
            </a:r>
            <a:r>
              <a:rPr lang="en-GB" sz="6600" b="1" i="1" dirty="0" err="1"/>
              <a:t>ha</a:t>
            </a:r>
            <a:r>
              <a:rPr lang="en-GB" sz="6600" b="1" dirty="0"/>
              <a:t>  </a:t>
            </a:r>
            <a:r>
              <a:rPr lang="en-GB" sz="6600" b="1" dirty="0" err="1"/>
              <a:t>maraina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fr-FR" sz="6600" b="1" dirty="0"/>
              <a:t>    </a:t>
            </a:r>
            <a:r>
              <a:rPr lang="fr-FR" sz="6600" b="1" dirty="0" err="1"/>
              <a:t>Raha</a:t>
            </a:r>
            <a:r>
              <a:rPr lang="fr-FR" sz="6600" b="1" dirty="0"/>
              <a:t> </a:t>
            </a:r>
            <a:r>
              <a:rPr lang="fr-FR" sz="6600" b="1" dirty="0" err="1"/>
              <a:t>antoandro</a:t>
            </a:r>
            <a:r>
              <a:rPr lang="fr-FR" sz="6600" b="1" dirty="0"/>
              <a:t> </a:t>
            </a:r>
            <a:r>
              <a:rPr lang="fr-FR" sz="6600" b="1" dirty="0" err="1"/>
              <a:t>koa</a:t>
            </a:r>
            <a:r>
              <a:rPr lang="fr-FR" sz="6600" b="1" dirty="0"/>
              <a:t>,</a:t>
            </a:r>
            <a:br>
              <a:rPr lang="fr-FR" sz="6600" b="1" dirty="0"/>
            </a:br>
            <a:r>
              <a:rPr lang="fr-FR" sz="6600" b="1" dirty="0"/>
              <a:t>   </a:t>
            </a:r>
            <a:r>
              <a:rPr lang="fr-FR" sz="6600" b="1" dirty="0" err="1"/>
              <a:t>Andeha</a:t>
            </a:r>
            <a:r>
              <a:rPr lang="fr-FR" sz="6600" b="1" dirty="0"/>
              <a:t> </a:t>
            </a:r>
            <a:r>
              <a:rPr lang="fr-FR" sz="6600" b="1" dirty="0" err="1"/>
              <a:t>ra</a:t>
            </a:r>
            <a:r>
              <a:rPr lang="fr-FR" sz="6600" b="1" i="1" dirty="0" err="1"/>
              <a:t>ha</a:t>
            </a:r>
            <a:r>
              <a:rPr lang="fr-FR" sz="6600" b="1" dirty="0"/>
              <a:t>  </a:t>
            </a:r>
            <a:r>
              <a:rPr lang="fr-FR" sz="6600" b="1" dirty="0" err="1"/>
              <a:t>hariva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Hivavaka</a:t>
            </a:r>
            <a:r>
              <a:rPr lang="en-GB" sz="6600" b="1" dirty="0"/>
              <a:t> </a:t>
            </a:r>
            <a:r>
              <a:rPr lang="en-GB" sz="6600" b="1" dirty="0" err="1"/>
              <a:t>tokoa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66312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973931"/>
          </a:xfrm>
        </p:spPr>
        <p:txBody>
          <a:bodyPr>
            <a:noAutofit/>
          </a:bodyPr>
          <a:lstStyle/>
          <a:p>
            <a:r>
              <a:rPr lang="en-GB" sz="6600" b="1" dirty="0" err="1"/>
              <a:t>Fo</a:t>
            </a:r>
            <a:r>
              <a:rPr lang="en-GB" sz="6600" b="1" dirty="0"/>
              <a:t> marina no </a:t>
            </a:r>
            <a:r>
              <a:rPr lang="en-GB" sz="6600" b="1" dirty="0" err="1"/>
              <a:t>ento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Ario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tahotrao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Miondreha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an-</a:t>
            </a:r>
            <a:r>
              <a:rPr lang="en-GB" sz="6600" b="1" dirty="0" err="1"/>
              <a:t>trano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mivavaha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015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973931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Tsarovy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sakaiza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havan-tianao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Raha</a:t>
            </a:r>
            <a:r>
              <a:rPr lang="en-GB" sz="6600" b="1" dirty="0"/>
              <a:t> </a:t>
            </a:r>
            <a:r>
              <a:rPr lang="en-GB" sz="6600" b="1" dirty="0" err="1"/>
              <a:t>misy</a:t>
            </a:r>
            <a:r>
              <a:rPr lang="en-GB" sz="6600" b="1" dirty="0"/>
              <a:t> </a:t>
            </a:r>
            <a:r>
              <a:rPr lang="en-GB" sz="6600" b="1" dirty="0" err="1"/>
              <a:t>fahavalo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Mifona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azy</a:t>
            </a:r>
            <a:r>
              <a:rPr lang="en-GB" sz="6600" b="1" dirty="0"/>
              <a:t> </a:t>
            </a:r>
            <a:r>
              <a:rPr lang="en-GB" sz="6600" b="1" dirty="0" err="1"/>
              <a:t>koa</a:t>
            </a:r>
            <a:r>
              <a:rPr lang="en-GB" sz="6600" b="1" dirty="0"/>
              <a:t>,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09379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973931"/>
          </a:xfrm>
        </p:spPr>
        <p:txBody>
          <a:bodyPr>
            <a:noAutofit/>
          </a:bodyPr>
          <a:lstStyle/>
          <a:p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mangataha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soa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Jesosy</a:t>
            </a:r>
            <a:r>
              <a:rPr lang="en-GB" sz="6600" b="1" dirty="0"/>
              <a:t> </a:t>
            </a:r>
            <a:r>
              <a:rPr lang="en-GB" sz="6600" b="1" i="1" dirty="0" err="1"/>
              <a:t>I</a:t>
            </a:r>
            <a:r>
              <a:rPr lang="en-GB" sz="6600" b="1" dirty="0" err="1"/>
              <a:t>lay</a:t>
            </a:r>
            <a:r>
              <a:rPr lang="en-GB" sz="6600" b="1" dirty="0"/>
              <a:t> </a:t>
            </a:r>
            <a:r>
              <a:rPr lang="en-GB" sz="6600" b="1" dirty="0" err="1"/>
              <a:t>Mpamonjy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Alao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tokinao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72039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973931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/>
              <a:t>Na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irery</a:t>
            </a:r>
            <a:r>
              <a:rPr lang="en-GB" sz="6600" b="1" dirty="0"/>
              <a:t> </a:t>
            </a:r>
            <a:r>
              <a:rPr lang="en-GB" sz="6600" b="1" dirty="0" err="1"/>
              <a:t>aza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Fa</a:t>
            </a:r>
            <a:r>
              <a:rPr lang="en-GB" sz="6600" b="1" dirty="0"/>
              <a:t> be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olona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misy</a:t>
            </a:r>
            <a:r>
              <a:rPr lang="en-GB" sz="6600" b="1" dirty="0"/>
              <a:t> </a:t>
            </a:r>
            <a:r>
              <a:rPr lang="en-GB" sz="6600" b="1" dirty="0" err="1"/>
              <a:t>hevi-tsara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Miposaka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am-</a:t>
            </a:r>
            <a:r>
              <a:rPr lang="en-GB" sz="6600" b="1" dirty="0" err="1"/>
              <a:t>po</a:t>
            </a:r>
            <a:r>
              <a:rPr lang="en-GB" sz="6600" b="1" dirty="0"/>
              <a:t>,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11732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973931"/>
          </a:xfrm>
        </p:spPr>
        <p:txBody>
          <a:bodyPr>
            <a:noAutofit/>
          </a:bodyPr>
          <a:lstStyle/>
          <a:p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hataka</a:t>
            </a:r>
            <a:r>
              <a:rPr lang="en-GB" sz="6600" b="1" dirty="0"/>
              <a:t> </a:t>
            </a:r>
            <a:r>
              <a:rPr lang="en-GB" sz="6600" b="1" dirty="0" err="1"/>
              <a:t>mangina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Voaeritreritrao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ren’ny</a:t>
            </a:r>
            <a:r>
              <a:rPr lang="en-GB" sz="6600" b="1" dirty="0"/>
              <a:t> </a:t>
            </a:r>
            <a:r>
              <a:rPr lang="en-GB" sz="6600" b="1" dirty="0" err="1"/>
              <a:t>Rainao</a:t>
            </a:r>
            <a:r>
              <a:rPr lang="en-GB" sz="6600" b="1" dirty="0"/>
              <a:t> </a:t>
            </a:r>
            <a:r>
              <a:rPr lang="en-GB" sz="6600" b="1" dirty="0" err="1"/>
              <a:t>tia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Jehovah </a:t>
            </a:r>
            <a:r>
              <a:rPr lang="en-GB" sz="6600" b="1" dirty="0" err="1"/>
              <a:t>Tomponao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28139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973931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manatòna</a:t>
            </a:r>
            <a:r>
              <a:rPr lang="en-GB" sz="6600" b="1" dirty="0"/>
              <a:t> </a:t>
            </a:r>
            <a:r>
              <a:rPr lang="en-GB" sz="6600" b="1" dirty="0" err="1"/>
              <a:t>Azy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Rah</a:t>
            </a:r>
            <a:r>
              <a:rPr lang="en-GB" sz="6600" b="1" i="1" dirty="0" err="1"/>
              <a:t>a</a:t>
            </a:r>
            <a:r>
              <a:rPr lang="en-GB" sz="6600" b="1" dirty="0"/>
              <a:t>  </a:t>
            </a:r>
            <a:r>
              <a:rPr lang="en-GB" sz="6600" b="1" dirty="0" err="1"/>
              <a:t>azon’ny</a:t>
            </a:r>
            <a:r>
              <a:rPr lang="en-GB" sz="6600" b="1" dirty="0"/>
              <a:t> </a:t>
            </a:r>
            <a:r>
              <a:rPr lang="en-GB" sz="6600" b="1" dirty="0" err="1"/>
              <a:t>manjo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Tsarovy</a:t>
            </a:r>
            <a:r>
              <a:rPr lang="en-GB" sz="6600" b="1" dirty="0"/>
              <a:t> </a:t>
            </a:r>
            <a:r>
              <a:rPr lang="en-GB" sz="6600" b="1" dirty="0" err="1"/>
              <a:t>koa</a:t>
            </a:r>
            <a:r>
              <a:rPr lang="en-GB" sz="6600" b="1" dirty="0"/>
              <a:t> </a:t>
            </a:r>
            <a:r>
              <a:rPr lang="en-GB" sz="6600" b="1" dirty="0" err="1"/>
              <a:t>raha</a:t>
            </a:r>
            <a:r>
              <a:rPr lang="en-GB" sz="6600" b="1" dirty="0"/>
              <a:t> </a:t>
            </a:r>
            <a:r>
              <a:rPr lang="en-GB" sz="6600" b="1" dirty="0" err="1"/>
              <a:t>faly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Hisaotra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am-</a:t>
            </a:r>
            <a:r>
              <a:rPr lang="en-GB" sz="6600" b="1" dirty="0" err="1"/>
              <a:t>po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24018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973931"/>
          </a:xfrm>
        </p:spPr>
        <p:txBody>
          <a:bodyPr>
            <a:noAutofit/>
          </a:bodyPr>
          <a:lstStyle/>
          <a:p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misy</a:t>
            </a:r>
            <a:r>
              <a:rPr lang="en-GB" sz="6600" b="1" dirty="0"/>
              <a:t> </a:t>
            </a:r>
            <a:r>
              <a:rPr lang="en-GB" sz="6600" b="1" dirty="0" err="1"/>
              <a:t>hafaliana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‘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mamy</a:t>
            </a:r>
            <a:r>
              <a:rPr lang="en-GB" sz="6600" b="1" dirty="0"/>
              <a:t> toy </a:t>
            </a:r>
            <a:r>
              <a:rPr lang="en-GB" sz="6600" b="1" dirty="0" err="1"/>
              <a:t>izao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fahazoantsika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Mivavaka</a:t>
            </a:r>
            <a:r>
              <a:rPr lang="en-GB" sz="6600" b="1" dirty="0"/>
              <a:t> </a:t>
            </a:r>
            <a:r>
              <a:rPr lang="en-GB" sz="6600" b="1" dirty="0" err="1"/>
              <a:t>aminy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34568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717</vt:lpstr>
      <vt:lpstr>1) Andeha raha  maraina,     Raha antoandro koa,    Andeha raha  hariva     Hivavaka tokoa ;</vt:lpstr>
      <vt:lpstr>Fo marina no ento,     Ario ny tahotrao,    Miondreha ao an-trano,     Ka mivavaha ao.</vt:lpstr>
      <vt:lpstr>2) Tsarovy ny sakaiza,     Ny havan-tianao ;    Raha misy fahavalo,     Mifona ho azy koa,</vt:lpstr>
      <vt:lpstr>Ka dia mangataha     Ny soa ho anao,    Jesosy Ilay Mpamonjy,     Alao ho tokinao.</vt:lpstr>
      <vt:lpstr>3) Na tsy irery aza,     Fa be ny olona ao,    Ka misy hevi-tsara     Miposaka ao am-po,</vt:lpstr>
      <vt:lpstr>Ny hataka mangina     Voaeritreritrao    Ho ren’ny Rainao tia,     Jehovah Tomponao.</vt:lpstr>
      <vt:lpstr>4) Mba manatòna Azy     Raha  azon’ny manjo ;    Tsarovy koa raha faly     Hisaotra ao am-po ;</vt:lpstr>
      <vt:lpstr>Tsy misy hafaliana     ‘Zay mamy toy izao ;    Ny fahazoantsika     Mivavaka aminy.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717</dc:title>
  <dc:creator>ami</dc:creator>
  <cp:lastModifiedBy>ami</cp:lastModifiedBy>
  <cp:revision>1</cp:revision>
  <dcterms:created xsi:type="dcterms:W3CDTF">2014-11-03T16:38:26Z</dcterms:created>
  <dcterms:modified xsi:type="dcterms:W3CDTF">2014-11-03T16:41:18Z</dcterms:modified>
</cp:coreProperties>
</file>