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404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38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90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91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93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545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65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50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543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849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119ED-AC45-4502-B352-83440DCFE04E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F5B31-BD9D-4E83-A1EB-2E6A041239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92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1500" b="1" dirty="0" smtClean="0"/>
              <a:t>718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84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/>
              <a:t>He </a:t>
            </a:r>
            <a:r>
              <a:rPr lang="en-GB" sz="6600" b="1" dirty="0" err="1"/>
              <a:t>torimaso</a:t>
            </a:r>
            <a:r>
              <a:rPr lang="en-GB" sz="6600" b="1" dirty="0"/>
              <a:t> </a:t>
            </a:r>
            <a:r>
              <a:rPr lang="en-GB" sz="6600" b="1" dirty="0" err="1"/>
              <a:t>mamy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atolory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Raiko</a:t>
            </a:r>
            <a:r>
              <a:rPr lang="en-GB" sz="6600" b="1" dirty="0"/>
              <a:t> </a:t>
            </a:r>
            <a:r>
              <a:rPr lang="en-GB" sz="6600" b="1" dirty="0" err="1"/>
              <a:t>Mpiandany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herin’ny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203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sandrinao</a:t>
            </a:r>
            <a:r>
              <a:rPr lang="en-GB" sz="6600" b="1" dirty="0"/>
              <a:t> </a:t>
            </a:r>
            <a:r>
              <a:rPr lang="en-GB" sz="6600" b="1" dirty="0" err="1"/>
              <a:t>mahery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hiampofo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masonao</a:t>
            </a:r>
            <a:r>
              <a:rPr lang="en-GB" sz="6600" b="1" dirty="0"/>
              <a:t> </a:t>
            </a:r>
            <a:r>
              <a:rPr lang="en-GB" sz="6600" b="1" dirty="0" err="1"/>
              <a:t>mijery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Manala</a:t>
            </a:r>
            <a:r>
              <a:rPr lang="en-GB" sz="6600" b="1" dirty="0"/>
              <a:t> </a:t>
            </a:r>
            <a:r>
              <a:rPr lang="en-GB" sz="6600" b="1" dirty="0" err="1"/>
              <a:t>ahiahy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81858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otako</a:t>
            </a:r>
            <a:r>
              <a:rPr lang="en-GB" sz="6600" b="1" dirty="0"/>
              <a:t> </a:t>
            </a:r>
            <a:r>
              <a:rPr lang="en-GB" sz="6600" b="1" dirty="0" err="1"/>
              <a:t>androany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Koseho</a:t>
            </a:r>
            <a:r>
              <a:rPr lang="en-GB" sz="6600" b="1" dirty="0"/>
              <a:t>, </a:t>
            </a:r>
            <a:r>
              <a:rPr lang="en-GB" sz="6600" b="1" dirty="0" err="1"/>
              <a:t>Raiko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i="1" dirty="0" err="1"/>
              <a:t>I</a:t>
            </a:r>
            <a:r>
              <a:rPr lang="en-GB" sz="6600" b="1" dirty="0" err="1"/>
              <a:t>reo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mitomany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Ampaherezonao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3615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havako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Tahio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hanjoretra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Ampifalio</a:t>
            </a:r>
            <a:r>
              <a:rPr lang="en-GB" sz="6600" b="1" dirty="0"/>
              <a:t> </a:t>
            </a:r>
            <a:r>
              <a:rPr lang="en-GB" sz="6600" b="1" dirty="0" err="1"/>
              <a:t>tokoa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103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sahiran-tsaina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mandry</a:t>
            </a:r>
            <a:r>
              <a:rPr lang="en-GB" sz="6600" b="1" dirty="0"/>
              <a:t> </a:t>
            </a:r>
            <a:r>
              <a:rPr lang="en-GB" sz="6600" b="1" dirty="0" err="1"/>
              <a:t>fotsy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, </a:t>
            </a:r>
            <a:r>
              <a:rPr lang="en-GB" sz="6600" b="1" dirty="0" err="1"/>
              <a:t>mitaraina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Vonjeo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46415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marary</a:t>
            </a:r>
            <a:r>
              <a:rPr lang="en-GB" sz="6600" b="1" dirty="0"/>
              <a:t> </a:t>
            </a:r>
            <a:r>
              <a:rPr lang="en-GB" sz="6600" b="1" dirty="0" err="1"/>
              <a:t>maro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mpitsabo</a:t>
            </a:r>
            <a:r>
              <a:rPr lang="en-GB" sz="6600" b="1" dirty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Tahio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Mpiaro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Arovy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voa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89269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tokinay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hatory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Ireto</a:t>
            </a:r>
            <a:r>
              <a:rPr lang="en-GB" sz="6600" b="1" dirty="0"/>
              <a:t> </a:t>
            </a:r>
            <a:r>
              <a:rPr lang="en-GB" sz="6600" b="1" dirty="0" err="1"/>
              <a:t>nofonay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Am-</a:t>
            </a:r>
            <a:r>
              <a:rPr lang="en-GB" sz="6600" b="1" dirty="0" err="1"/>
              <a:t>pelatananao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5607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 </a:t>
            </a:r>
            <a:r>
              <a:rPr lang="en-GB" sz="6600" b="1" dirty="0" err="1"/>
              <a:t>Sakano</a:t>
            </a:r>
            <a:r>
              <a:rPr lang="en-GB" sz="6600" b="1" dirty="0"/>
              <a:t> re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hamel</a:t>
            </a:r>
            <a:r>
              <a:rPr lang="en-GB" sz="6600" b="1" i="1" dirty="0" err="1"/>
              <a:t>y</a:t>
            </a:r>
            <a:r>
              <a:rPr lang="en-GB" sz="6600" b="1" dirty="0"/>
              <a:t>  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Mpiambina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voninahitr</a:t>
            </a:r>
            <a:r>
              <a:rPr lang="en-GB" sz="6600" b="1" i="1" dirty="0" err="1"/>
              <a:t>a</a:t>
            </a:r>
            <a:r>
              <a:rPr lang="en-GB" sz="6600" b="1" dirty="0"/>
              <a:t>  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28752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718</vt:lpstr>
      <vt:lpstr>1) He torimaso mamy     No atolory ahy,    Ry Raiko Mpiandany,     Sy herin’ny fanahy.</vt:lpstr>
      <vt:lpstr>Ny sandrinao mahery     No hiampofo ahy ;    Ny masonao mijery,     Manala ahiahy.</vt:lpstr>
      <vt:lpstr>2) Ny otako androany     Koseho, Raiko ô !    Ireo ory mitomany     Ampaherezonao,</vt:lpstr>
      <vt:lpstr>Ny havako rehetra     Sy ny sakaiza koa,    Tahio tsy hanjoretra     Ampifalio tokoa.</vt:lpstr>
      <vt:lpstr>3) Ireo sahiran-tsaina     Sy mandry fotsy izao    Ny kivy, mitaraina     Vonjeo, ry Tompo ô !</vt:lpstr>
      <vt:lpstr>Ireo marary maro     Sy ny mpitsabo koa,    Tahio, ry Mpiaro,     Arovy tsy ho voa.</vt:lpstr>
      <vt:lpstr>4) Hianao no tokinay     Ka dia hatory izao    Ireto nofonay     Am-pelatananao.</vt:lpstr>
      <vt:lpstr> Sakano re ny ratsy     Mba tsy hamely   izao    Ry Jeso Mpiambina ahy     Sy voninahitra  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718</dc:title>
  <dc:creator>ami</dc:creator>
  <cp:lastModifiedBy>ami</cp:lastModifiedBy>
  <cp:revision>1</cp:revision>
  <dcterms:created xsi:type="dcterms:W3CDTF">2014-11-03T16:41:19Z</dcterms:created>
  <dcterms:modified xsi:type="dcterms:W3CDTF">2014-11-03T16:44:07Z</dcterms:modified>
</cp:coreProperties>
</file>