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2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7D8A-6B90-4564-9E8D-FD22227A952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08E3-0594-42AF-B7E9-6E4608CA2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15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7D8A-6B90-4564-9E8D-FD22227A952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08E3-0594-42AF-B7E9-6E4608CA2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26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7D8A-6B90-4564-9E8D-FD22227A952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08E3-0594-42AF-B7E9-6E4608CA2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85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7D8A-6B90-4564-9E8D-FD22227A952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08E3-0594-42AF-B7E9-6E4608CA2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85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7D8A-6B90-4564-9E8D-FD22227A952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08E3-0594-42AF-B7E9-6E4608CA2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35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7D8A-6B90-4564-9E8D-FD22227A952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08E3-0594-42AF-B7E9-6E4608CA2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4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7D8A-6B90-4564-9E8D-FD22227A952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08E3-0594-42AF-B7E9-6E4608CA2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8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7D8A-6B90-4564-9E8D-FD22227A952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08E3-0594-42AF-B7E9-6E4608CA2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21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7D8A-6B90-4564-9E8D-FD22227A952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08E3-0594-42AF-B7E9-6E4608CA2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73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7D8A-6B90-4564-9E8D-FD22227A952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08E3-0594-42AF-B7E9-6E4608CA2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13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77D8A-6B90-4564-9E8D-FD22227A952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B08E3-0594-42AF-B7E9-6E4608CA2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15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77D8A-6B90-4564-9E8D-FD22227A952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B08E3-0594-42AF-B7E9-6E4608CA25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77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719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9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5) </a:t>
            </a:r>
            <a:r>
              <a:rPr lang="en-GB" sz="6600" b="1" dirty="0" err="1"/>
              <a:t>Kintan’i</a:t>
            </a:r>
            <a:r>
              <a:rPr lang="en-GB" sz="6600" b="1" dirty="0"/>
              <a:t> </a:t>
            </a:r>
            <a:r>
              <a:rPr lang="en-GB" sz="6600" b="1" dirty="0" err="1"/>
              <a:t>Jakoba</a:t>
            </a:r>
            <a:r>
              <a:rPr lang="en-GB" sz="6600" b="1" dirty="0"/>
              <a:t> ô,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Sady</a:t>
            </a:r>
            <a:r>
              <a:rPr lang="en-GB" sz="6600" b="1" dirty="0" smtClean="0"/>
              <a:t> </a:t>
            </a:r>
            <a:r>
              <a:rPr lang="en-GB" sz="6600" b="1" dirty="0" err="1"/>
              <a:t>Masoandron’aina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Hazavao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saina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hatahorako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48476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mpanimba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mpandoza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Liona</a:t>
            </a:r>
            <a:r>
              <a:rPr lang="en-GB" sz="6600" b="1" dirty="0"/>
              <a:t> </a:t>
            </a:r>
            <a:r>
              <a:rPr lang="en-GB" sz="6600" b="1" dirty="0" err="1"/>
              <a:t>mierona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i="1" dirty="0" err="1" smtClean="0"/>
              <a:t>I</a:t>
            </a:r>
            <a:r>
              <a:rPr lang="en-GB" sz="6600" b="1" dirty="0" err="1" smtClean="0"/>
              <a:t>zay</a:t>
            </a:r>
            <a:r>
              <a:rPr lang="en-GB" sz="6600" b="1" dirty="0" smtClean="0"/>
              <a:t> </a:t>
            </a:r>
            <a:r>
              <a:rPr lang="en-GB" sz="6600" b="1" dirty="0" err="1"/>
              <a:t>minia</a:t>
            </a:r>
            <a:r>
              <a:rPr lang="en-GB" sz="6600" b="1" dirty="0"/>
              <a:t> </a:t>
            </a:r>
            <a:r>
              <a:rPr lang="en-GB" sz="6600" b="1" dirty="0" err="1"/>
              <a:t>hampidi-doza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Andro</a:t>
            </a:r>
            <a:r>
              <a:rPr lang="en-GB" sz="6600" b="1" dirty="0"/>
              <a:t> </a:t>
            </a:r>
            <a:r>
              <a:rPr lang="en-GB" sz="6600" b="1" dirty="0" err="1"/>
              <a:t>aman-alina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9925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6) </a:t>
            </a:r>
            <a:r>
              <a:rPr lang="en-GB" sz="6600" b="1" dirty="0" err="1"/>
              <a:t>Arosoy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teninao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Hazavao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firenena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samy</a:t>
            </a:r>
            <a:r>
              <a:rPr lang="en-GB" sz="6600" b="1" dirty="0"/>
              <a:t> </a:t>
            </a:r>
            <a:r>
              <a:rPr lang="en-GB" sz="6600" b="1" dirty="0" err="1"/>
              <a:t>hanantena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Famonjena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73631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manam-pahefana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Aoka</a:t>
            </a:r>
            <a:r>
              <a:rPr lang="en-GB" sz="6600" b="1" dirty="0"/>
              <a:t> </a:t>
            </a:r>
            <a:r>
              <a:rPr lang="en-GB" sz="6600" b="1" dirty="0" err="1"/>
              <a:t>hotarihinao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hitondra</a:t>
            </a:r>
            <a:r>
              <a:rPr lang="en-GB" sz="6600" b="1" dirty="0"/>
              <a:t> </a:t>
            </a:r>
            <a:r>
              <a:rPr lang="en-GB" sz="6600" b="1" dirty="0" err="1"/>
              <a:t>fanjakana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Araka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sitrakao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48642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7) </a:t>
            </a:r>
            <a:r>
              <a:rPr lang="en-GB" sz="6600" b="1" dirty="0" err="1"/>
              <a:t>Fantatrao</a:t>
            </a:r>
            <a:r>
              <a:rPr lang="en-GB" sz="6600" b="1" dirty="0"/>
              <a:t>, </a:t>
            </a:r>
            <a:r>
              <a:rPr lang="en-GB" sz="6600" b="1" dirty="0" err="1"/>
              <a:t>Jesosy</a:t>
            </a:r>
            <a:r>
              <a:rPr lang="en-GB" sz="6600" b="1" dirty="0"/>
              <a:t> ô,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rehetra</a:t>
            </a:r>
            <a:r>
              <a:rPr lang="en-GB" sz="6600" b="1" dirty="0"/>
              <a:t> </a:t>
            </a:r>
            <a:r>
              <a:rPr lang="en-GB" sz="6600" b="1" dirty="0" err="1"/>
              <a:t>mitaraina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miandry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maraina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fahasitranana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595550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kamboty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mahantra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Aoka</a:t>
            </a:r>
            <a:r>
              <a:rPr lang="en-GB" sz="6600" b="1" dirty="0"/>
              <a:t> </a:t>
            </a:r>
            <a:r>
              <a:rPr lang="en-GB" sz="6600" b="1" dirty="0" err="1"/>
              <a:t>hotsarovanao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Ry</a:t>
            </a:r>
            <a:r>
              <a:rPr lang="en-GB" sz="6600" b="1" dirty="0" smtClean="0"/>
              <a:t> </a:t>
            </a:r>
            <a:r>
              <a:rPr lang="en-GB" sz="6600" b="1" dirty="0" err="1"/>
              <a:t>Sakaizanay</a:t>
            </a:r>
            <a:r>
              <a:rPr lang="en-GB" sz="6600" b="1" dirty="0"/>
              <a:t> </a:t>
            </a:r>
            <a:r>
              <a:rPr lang="en-GB" sz="6600" b="1" dirty="0" err="1"/>
              <a:t>Mpiantra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Iantrao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olonao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491871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Efa</a:t>
            </a:r>
            <a:r>
              <a:rPr lang="en-GB" sz="6600" b="1" dirty="0"/>
              <a:t> </a:t>
            </a:r>
            <a:r>
              <a:rPr lang="en-GB" sz="6600" b="1" dirty="0" err="1"/>
              <a:t>lasan-davitra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hariva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andro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Hianao</a:t>
            </a:r>
            <a:r>
              <a:rPr lang="en-GB" sz="6600" b="1" dirty="0"/>
              <a:t> no </a:t>
            </a:r>
            <a:r>
              <a:rPr lang="en-GB" sz="6600" b="1" dirty="0" err="1"/>
              <a:t>Masoandro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Andriamanitra</a:t>
            </a:r>
            <a:r>
              <a:rPr lang="en-GB" sz="6600" b="1" dirty="0"/>
              <a:t>,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29393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arovinao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aiko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atolotro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Ampidiro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am-</a:t>
            </a:r>
            <a:r>
              <a:rPr lang="en-GB" sz="6600" b="1" dirty="0" err="1"/>
              <a:t>poko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i="1" dirty="0" err="1"/>
              <a:t>I</a:t>
            </a:r>
            <a:r>
              <a:rPr lang="en-GB" sz="6600" b="1" dirty="0" err="1"/>
              <a:t>zao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fiadananao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20811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Raiso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fisaorako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tondraho</a:t>
            </a:r>
            <a:r>
              <a:rPr lang="en-GB" sz="6600" b="1" dirty="0"/>
              <a:t> </a:t>
            </a:r>
            <a:r>
              <a:rPr lang="en-GB" sz="6600" b="1" dirty="0" err="1"/>
              <a:t>ranon’aina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fanahy</a:t>
            </a:r>
            <a:r>
              <a:rPr lang="en-GB" sz="6600" b="1" dirty="0"/>
              <a:t> </a:t>
            </a:r>
            <a:r>
              <a:rPr lang="en-GB" sz="6600" b="1" dirty="0" err="1"/>
              <a:t>aman-tsaina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velona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,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64943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hamoa</a:t>
            </a:r>
            <a:r>
              <a:rPr lang="en-GB" sz="6600" b="1" dirty="0"/>
              <a:t> </a:t>
            </a:r>
            <a:r>
              <a:rPr lang="en-GB" sz="6600" b="1" dirty="0" err="1"/>
              <a:t>voa</a:t>
            </a:r>
            <a:r>
              <a:rPr lang="en-GB" sz="6600" b="1" dirty="0"/>
              <a:t> </a:t>
            </a:r>
            <a:r>
              <a:rPr lang="en-GB" sz="6600" b="1" dirty="0" err="1"/>
              <a:t>tsara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Amiko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teninao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tiako</a:t>
            </a:r>
            <a:r>
              <a:rPr lang="en-GB" sz="6600" b="1" dirty="0"/>
              <a:t> </a:t>
            </a:r>
            <a:r>
              <a:rPr lang="en-GB" sz="6600" b="1" dirty="0" err="1"/>
              <a:t>hambara</a:t>
            </a:r>
            <a:r>
              <a:rPr lang="en-GB" sz="6600" b="1" dirty="0"/>
              <a:t> 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fahasoavanao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76982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Andriamanitra</a:t>
            </a:r>
            <a:r>
              <a:rPr lang="en-GB" sz="6600" b="1" dirty="0"/>
              <a:t> ô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Hitanao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fahotako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Fantatrao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fahosako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Mamindrà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en-GB" sz="6600" b="1" dirty="0"/>
              <a:t> </a:t>
            </a:r>
            <a:r>
              <a:rPr lang="en-GB" sz="6600" b="1" dirty="0" err="1"/>
              <a:t>amiko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91686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/>
              <a:t> </a:t>
            </a:r>
            <a:r>
              <a:rPr lang="en-GB" sz="6600" b="1" i="1" dirty="0" err="1"/>
              <a:t>I</a:t>
            </a:r>
            <a:r>
              <a:rPr lang="en-GB" sz="6600" b="1" dirty="0" err="1"/>
              <a:t>zaho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misalasala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hanatona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Zanakao</a:t>
            </a:r>
            <a:r>
              <a:rPr lang="en-GB" sz="6600" b="1" dirty="0"/>
              <a:t> </a:t>
            </a:r>
            <a:r>
              <a:rPr lang="en-GB" sz="6600" b="1" dirty="0" err="1"/>
              <a:t>malala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Maty</a:t>
            </a:r>
            <a:r>
              <a:rPr lang="en-GB" sz="6600" b="1" dirty="0"/>
              <a:t> </a:t>
            </a:r>
            <a:r>
              <a:rPr lang="en-GB" sz="6600" b="1" dirty="0" err="1"/>
              <a:t>noho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otako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15334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i="1" dirty="0" err="1"/>
              <a:t>I</a:t>
            </a:r>
            <a:r>
              <a:rPr lang="en-GB" sz="6600" b="1" dirty="0" err="1"/>
              <a:t>zaho</a:t>
            </a:r>
            <a:r>
              <a:rPr lang="en-GB" sz="6600" b="1" dirty="0"/>
              <a:t> ta-</a:t>
            </a:r>
            <a:r>
              <a:rPr lang="en-GB" sz="6600" b="1" dirty="0" err="1"/>
              <a:t>hatory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sasatra</a:t>
            </a:r>
            <a:r>
              <a:rPr lang="en-GB" sz="6600" b="1" dirty="0"/>
              <a:t> </a:t>
            </a:r>
            <a:r>
              <a:rPr lang="en-GB" sz="6600" b="1" dirty="0" err="1"/>
              <a:t>niasa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heveriko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lasa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apetraka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60168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err="1"/>
              <a:t>Aoka</a:t>
            </a:r>
            <a:r>
              <a:rPr lang="en-GB" sz="6600" b="1" dirty="0"/>
              <a:t> </a:t>
            </a:r>
            <a:r>
              <a:rPr lang="en-GB" sz="6600" b="1" dirty="0" err="1"/>
              <a:t>aho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hahazo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Fitsaharana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Raha</a:t>
            </a:r>
            <a:r>
              <a:rPr lang="en-GB" sz="6600" b="1" dirty="0" smtClean="0"/>
              <a:t> </a:t>
            </a:r>
            <a:r>
              <a:rPr lang="en-GB" sz="6600" b="1" dirty="0" err="1"/>
              <a:t>maraina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fohazy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hankalaz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Anao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7170159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72</Words>
  <Application>Microsoft Office PowerPoint</Application>
  <PresentationFormat>Affichage à l'écran (16:9)</PresentationFormat>
  <Paragraphs>15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719</vt:lpstr>
      <vt:lpstr>1) Efa lasan-davitra, Ka hariva izao ny andro ;    Hianao no Masoandro,     Ry Andriamanitra,</vt:lpstr>
      <vt:lpstr>Mba arovinao ny aiko,     Fa atolotro Anao ;    Ampidiro ao am-poko     Izao ny fiadananao.</vt:lpstr>
      <vt:lpstr>2) Raiso ny fisaorako,     Ka tondraho ranon’aina    Ny fanahy aman-tsaina,     Mba ho velona izao,</vt:lpstr>
      <vt:lpstr>Dia hamoa voa tsara     Amiko ny teninao,    Ka ho tiako hambara      Ny fahasoavanao.</vt:lpstr>
      <vt:lpstr>3) Ry Andriamanitra ô !     Hitanao ny fahotako,    Fantatrao ny fahosako ;     Mamindrà fo amiko ;</vt:lpstr>
      <vt:lpstr> Izaho tsy misalasala     Mba hanatona Anao,    Fa ny Zanakao malala     Maty noho ny otako.</vt:lpstr>
      <vt:lpstr>4) Izaho ta-hatory izao,     Fa mba sasatra niasa ;    Tsy heveriko ny lasa,     Fa apetraka aminao</vt:lpstr>
      <vt:lpstr>Aoka aho mba hahazo     Fitsaharana izao ; Raha maraina mba fohazy,     Dia hankalaza  Anao</vt:lpstr>
      <vt:lpstr>5) Kintan’i Jakoba ô, Sady Masoandron’aina, Hazavao ny fo sy saina, Mba tsy hatahorako</vt:lpstr>
      <vt:lpstr>Ny mpanimba sy mpandoza,     Liona mierona, Izay minia hampidi-doza     Andro aman-alina.</vt:lpstr>
      <vt:lpstr>6) Arosoy ny teninao,     Hazavao ny firenena, Mba ho samy hanantena     Famonjena aminao ;</vt:lpstr>
      <vt:lpstr>Ka ny manam-pahefana     Aoka hotarihinao,    Mba hitondra fanjakana     Araka ny sitrakao.</vt:lpstr>
      <vt:lpstr>7) Fantatrao, Jesosy ô,     Izay rehetra mitaraina    Ka miandry ny maraina     Sy ny fahasitranana ;</vt:lpstr>
      <vt:lpstr>Ny kamboty sy mahantra     Aoka hotsarovanao ; Ry Sakaizanay Mpiantra,     Iantrao ny olonao.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719</dc:title>
  <dc:creator>ami</dc:creator>
  <cp:lastModifiedBy>ami</cp:lastModifiedBy>
  <cp:revision>1</cp:revision>
  <dcterms:created xsi:type="dcterms:W3CDTF">2014-11-03T16:44:10Z</dcterms:created>
  <dcterms:modified xsi:type="dcterms:W3CDTF">2014-11-03T16:53:33Z</dcterms:modified>
</cp:coreProperties>
</file>