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C417D-B7BA-41BC-BFA5-36CE74F1920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063FC-0709-4B71-A073-02F5521011B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09191"/>
            <a:ext cx="77724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72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01516"/>
            <a:ext cx="6400800" cy="1314450"/>
          </a:xfrm>
        </p:spPr>
        <p:txBody>
          <a:bodyPr/>
          <a:lstStyle/>
          <a:p>
            <a:r>
              <a:rPr lang="fr-FR" b="1" i="1" dirty="0" err="1" smtClean="0"/>
              <a:t>Teraka</a:t>
            </a:r>
            <a:r>
              <a:rPr lang="fr-FR" b="1" i="1" dirty="0" smtClean="0"/>
              <a:t> </a:t>
            </a:r>
            <a:r>
              <a:rPr lang="fr-FR" b="1" i="1" dirty="0" err="1" smtClean="0"/>
              <a:t>Jesosy</a:t>
            </a:r>
            <a:r>
              <a:rPr lang="fr-FR" b="1" i="1" dirty="0" smtClean="0"/>
              <a:t> </a:t>
            </a:r>
            <a:r>
              <a:rPr lang="fr-FR" b="1" i="1" dirty="0" err="1" smtClean="0"/>
              <a:t>Tomponay</a:t>
            </a:r>
            <a:endParaRPr lang="fr-FR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27635"/>
            <a:ext cx="9144000" cy="183620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Teraka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Taitra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olona</a:t>
            </a:r>
            <a:r>
              <a:rPr lang="en-GB" sz="5400" b="1" dirty="0"/>
              <a:t> </a:t>
            </a:r>
            <a:r>
              <a:rPr lang="en-GB" sz="5400" b="1" dirty="0" err="1"/>
              <a:t>fahizay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Nisy</a:t>
            </a:r>
            <a:r>
              <a:rPr lang="en-GB" sz="5400" b="1" dirty="0" smtClean="0"/>
              <a:t> </a:t>
            </a:r>
            <a:r>
              <a:rPr lang="en-GB" sz="5400" b="1" dirty="0" err="1"/>
              <a:t>anjely</a:t>
            </a:r>
            <a:r>
              <a:rPr lang="en-GB" sz="5400" b="1" dirty="0"/>
              <a:t> </a:t>
            </a:r>
            <a:r>
              <a:rPr lang="en-GB" sz="5400" b="1" dirty="0" err="1"/>
              <a:t>nihira</a:t>
            </a:r>
            <a:r>
              <a:rPr lang="en-GB" sz="5400" b="1" dirty="0"/>
              <a:t> </a:t>
            </a:r>
            <a:r>
              <a:rPr lang="en-GB" sz="5400" b="1" dirty="0" err="1"/>
              <a:t>teo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Mahafinaritra</a:t>
            </a:r>
            <a:r>
              <a:rPr lang="en-GB" sz="5400" b="1" dirty="0"/>
              <a:t>,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feo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Sady</a:t>
            </a:r>
            <a:r>
              <a:rPr lang="en-GB" sz="5400" b="1" dirty="0" smtClean="0"/>
              <a:t> </a:t>
            </a:r>
            <a:r>
              <a:rPr lang="en-GB" sz="5400" b="1" dirty="0" err="1"/>
              <a:t>milaza</a:t>
            </a:r>
            <a:r>
              <a:rPr lang="en-GB" sz="5400" b="1" dirty="0"/>
              <a:t> </a:t>
            </a:r>
            <a:r>
              <a:rPr lang="en-GB" sz="5400" b="1" dirty="0" err="1"/>
              <a:t>so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/>
              <a:t>hihira</a:t>
            </a:r>
            <a:r>
              <a:rPr lang="en-GB" sz="5400" b="1" dirty="0"/>
              <a:t> </a:t>
            </a:r>
            <a:r>
              <a:rPr lang="en-GB" sz="5400" b="1" dirty="0" err="1"/>
              <a:t>anio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en-GB" sz="5400" b="1" dirty="0" smtClean="0"/>
              <a:t>: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1239603"/>
            <a:ext cx="9144000" cy="1836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GB" sz="6000" b="1" i="1" dirty="0" err="1" smtClean="0"/>
              <a:t>Taona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fahasambaranay</a:t>
            </a:r>
            <a:r>
              <a:rPr lang="en-GB" sz="6000" b="1" i="1" dirty="0" smtClean="0"/>
              <a:t>,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Volana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fifalianay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Andro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firavoravoana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Anao</a:t>
            </a:r>
            <a:r>
              <a:rPr lang="en-GB" sz="6000" b="1" i="1" dirty="0" smtClean="0"/>
              <a:t>,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Jesosy</a:t>
            </a:r>
            <a:r>
              <a:rPr lang="en-GB" sz="6000" b="1" i="1" dirty="0" smtClean="0"/>
              <a:t>, </a:t>
            </a:r>
            <a:r>
              <a:rPr lang="en-GB" sz="6000" b="1" i="1" dirty="0" err="1" smtClean="0"/>
              <a:t>Zanaka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Masina</a:t>
            </a:r>
            <a:r>
              <a:rPr lang="en-GB" sz="6000" b="1" i="1" dirty="0" smtClean="0"/>
              <a:t> ô !</a:t>
            </a:r>
            <a:endParaRPr kumimoji="0" lang="fr-FR" sz="60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55625"/>
            <a:ext cx="9144000" cy="205222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Teraka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be </a:t>
            </a:r>
            <a:r>
              <a:rPr lang="en-GB" sz="5400" b="1" dirty="0" err="1"/>
              <a:t>fitia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Indro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kintana</a:t>
            </a:r>
            <a:r>
              <a:rPr lang="en-GB" sz="5400" b="1" dirty="0"/>
              <a:t> </a:t>
            </a:r>
            <a:r>
              <a:rPr lang="en-GB" sz="5400" b="1" dirty="0" err="1"/>
              <a:t>tonga</a:t>
            </a:r>
            <a:r>
              <a:rPr lang="en-GB" sz="5400" b="1" dirty="0"/>
              <a:t> </a:t>
            </a:r>
            <a:r>
              <a:rPr lang="en-GB" sz="5400" b="1" dirty="0" err="1"/>
              <a:t>teo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Avy</a:t>
            </a:r>
            <a:r>
              <a:rPr lang="en-GB" sz="5400" b="1" dirty="0" smtClean="0"/>
              <a:t> </a:t>
            </a:r>
            <a:r>
              <a:rPr lang="en-GB" sz="5400" b="1" dirty="0" err="1"/>
              <a:t>hanoro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Faly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Magy</a:t>
            </a:r>
            <a:r>
              <a:rPr lang="en-GB" sz="5400" b="1" dirty="0"/>
              <a:t>, </a:t>
            </a:r>
            <a:r>
              <a:rPr lang="en-GB" sz="5400" b="1" dirty="0" err="1"/>
              <a:t>fa</a:t>
            </a:r>
            <a:r>
              <a:rPr lang="en-GB" sz="5400" b="1" dirty="0"/>
              <a:t> Io </a:t>
            </a:r>
            <a:r>
              <a:rPr lang="en-GB" sz="5400" b="1" dirty="0" err="1"/>
              <a:t>tokoa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Io </a:t>
            </a:r>
            <a:r>
              <a:rPr lang="en-GB" sz="5400" b="1" dirty="0"/>
              <a:t>no </a:t>
            </a:r>
            <a:r>
              <a:rPr lang="en-GB" sz="5400" b="1" dirty="0" err="1"/>
              <a:t>Mpanjaka</a:t>
            </a:r>
            <a:r>
              <a:rPr lang="en-GB" sz="5400" b="1" dirty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/>
              <a:t>nanaja</a:t>
            </a:r>
            <a:r>
              <a:rPr lang="en-GB" sz="5400" b="1" dirty="0"/>
              <a:t> </a:t>
            </a:r>
            <a:r>
              <a:rPr lang="en-GB" sz="5400" b="1" dirty="0" err="1"/>
              <a:t>androtr’izay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70253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1239603"/>
            <a:ext cx="9144000" cy="1836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GB" sz="6000" b="1" i="1" dirty="0" err="1" smtClean="0"/>
              <a:t>Taona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fahasambaranay</a:t>
            </a:r>
            <a:r>
              <a:rPr lang="en-GB" sz="6000" b="1" i="1" dirty="0" smtClean="0"/>
              <a:t>,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Volana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fifalianay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Andro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firavoravoana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Anao</a:t>
            </a:r>
            <a:r>
              <a:rPr lang="en-GB" sz="6000" b="1" i="1" dirty="0" smtClean="0"/>
              <a:t>,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Jesosy</a:t>
            </a:r>
            <a:r>
              <a:rPr lang="en-GB" sz="6000" b="1" i="1" dirty="0" smtClean="0"/>
              <a:t>, </a:t>
            </a:r>
            <a:r>
              <a:rPr lang="en-GB" sz="6000" b="1" i="1" dirty="0" err="1" smtClean="0"/>
              <a:t>Zanaka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Masina</a:t>
            </a:r>
            <a:r>
              <a:rPr lang="en-GB" sz="6000" b="1" i="1" dirty="0" smtClean="0"/>
              <a:t> ô !</a:t>
            </a:r>
            <a:endParaRPr kumimoji="0" lang="fr-FR" sz="60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438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19622"/>
            <a:ext cx="9144000" cy="205222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Teraka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Zaza</a:t>
            </a:r>
            <a:r>
              <a:rPr lang="en-GB" sz="5400" b="1" dirty="0" smtClean="0"/>
              <a:t> </a:t>
            </a:r>
            <a:r>
              <a:rPr lang="en-GB" sz="5400" b="1" dirty="0" err="1"/>
              <a:t>Malalan’ny</a:t>
            </a:r>
            <a:r>
              <a:rPr lang="en-GB" sz="5400" b="1" dirty="0"/>
              <a:t> Ray </a:t>
            </a:r>
            <a:r>
              <a:rPr lang="en-GB" sz="5400" b="1" dirty="0" err="1"/>
              <a:t>tokoa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Tonga </a:t>
            </a:r>
            <a:r>
              <a:rPr lang="en-GB" sz="5400" b="1" dirty="0" err="1"/>
              <a:t>hamonjy</a:t>
            </a:r>
            <a:r>
              <a:rPr lang="en-GB" sz="5400" b="1" dirty="0"/>
              <a:t> </a:t>
            </a:r>
            <a:r>
              <a:rPr lang="en-GB" sz="5400" b="1" dirty="0" err="1"/>
              <a:t>io</a:t>
            </a:r>
            <a:r>
              <a:rPr lang="en-GB" sz="5400" b="1" dirty="0"/>
              <a:t>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io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Teraka</a:t>
            </a:r>
            <a:r>
              <a:rPr lang="en-GB" sz="5400" b="1" dirty="0" smtClean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Betlehema</a:t>
            </a:r>
            <a:r>
              <a:rPr lang="en-GB" sz="5400" b="1" dirty="0"/>
              <a:t> </a:t>
            </a:r>
            <a:r>
              <a:rPr lang="en-GB" sz="5400" b="1" dirty="0" err="1"/>
              <a:t>anio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Ento</a:t>
            </a:r>
            <a:r>
              <a:rPr lang="en-GB" sz="5400" b="1" dirty="0" smtClean="0"/>
              <a:t> </a:t>
            </a:r>
            <a:r>
              <a:rPr lang="en-GB" sz="5400" b="1" dirty="0"/>
              <a:t>’</a:t>
            </a:r>
            <a:r>
              <a:rPr lang="en-GB" sz="5400" b="1" dirty="0" err="1"/>
              <a:t>zahay</a:t>
            </a:r>
            <a:r>
              <a:rPr lang="en-GB" sz="5400" b="1" dirty="0"/>
              <a:t>, </a:t>
            </a:r>
            <a:r>
              <a:rPr lang="en-GB" sz="5400" b="1" dirty="0" err="1"/>
              <a:t>Fanahy</a:t>
            </a:r>
            <a:r>
              <a:rPr lang="en-GB" sz="5400" b="1" dirty="0"/>
              <a:t>, </a:t>
            </a:r>
            <a:r>
              <a:rPr lang="en-GB" sz="5400" b="1" dirty="0" err="1"/>
              <a:t>hankao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Andronay</a:t>
            </a:r>
            <a:r>
              <a:rPr lang="en-GB" sz="5400" b="1" dirty="0" smtClean="0"/>
              <a:t> </a:t>
            </a:r>
            <a:r>
              <a:rPr lang="en-GB" sz="5400" b="1" dirty="0" err="1"/>
              <a:t>mahafal</a:t>
            </a:r>
            <a:r>
              <a:rPr lang="en-GB" sz="5400" b="1" i="1" dirty="0" err="1"/>
              <a:t>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1239603"/>
            <a:ext cx="9144000" cy="1836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GB" sz="6000" b="1" i="1" dirty="0" err="1" smtClean="0"/>
              <a:t>Taona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fahasambaranay</a:t>
            </a:r>
            <a:r>
              <a:rPr lang="en-GB" sz="6000" b="1" i="1" dirty="0" smtClean="0"/>
              <a:t>,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Volana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fifalianay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Andro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firavoravoana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Anao</a:t>
            </a:r>
            <a:r>
              <a:rPr lang="en-GB" sz="6000" b="1" i="1" dirty="0" smtClean="0"/>
              <a:t>,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Jesosy</a:t>
            </a:r>
            <a:r>
              <a:rPr lang="en-GB" sz="6000" b="1" i="1" dirty="0" smtClean="0"/>
              <a:t>, </a:t>
            </a:r>
            <a:r>
              <a:rPr lang="en-GB" sz="6000" b="1" i="1" dirty="0" err="1" smtClean="0"/>
              <a:t>Zanaka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Masina</a:t>
            </a:r>
            <a:r>
              <a:rPr lang="en-GB" sz="6000" b="1" i="1" dirty="0" smtClean="0"/>
              <a:t> ô !</a:t>
            </a:r>
            <a:endParaRPr kumimoji="0" lang="fr-FR" sz="60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562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83617"/>
            <a:ext cx="9144000" cy="2052229"/>
          </a:xfrm>
        </p:spPr>
        <p:txBody>
          <a:bodyPr>
            <a:noAutofit/>
          </a:bodyPr>
          <a:lstStyle/>
          <a:p>
            <a:r>
              <a:rPr lang="en-GB" sz="4800" b="1" dirty="0">
                <a:solidFill>
                  <a:srgbClr val="FF0000"/>
                </a:solidFill>
              </a:rPr>
              <a:t>4</a:t>
            </a:r>
            <a:r>
              <a:rPr lang="en-GB" sz="4800" b="1" dirty="0"/>
              <a:t> </a:t>
            </a:r>
            <a:r>
              <a:rPr lang="en-GB" sz="4800" b="1" dirty="0" err="1"/>
              <a:t>Sambatra</a:t>
            </a:r>
            <a:r>
              <a:rPr lang="en-GB" sz="4800" b="1" dirty="0"/>
              <a:t> </a:t>
            </a:r>
            <a:r>
              <a:rPr lang="en-GB" sz="4800" b="1" dirty="0" err="1"/>
              <a:t>manana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 smtClean="0"/>
              <a:t>hoRay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Faly</a:t>
            </a:r>
            <a:r>
              <a:rPr lang="en-GB" sz="4800" b="1" dirty="0" smtClean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ravo</a:t>
            </a:r>
            <a:r>
              <a:rPr lang="en-GB" sz="4800" b="1" dirty="0"/>
              <a:t> </a:t>
            </a:r>
            <a:r>
              <a:rPr lang="en-GB" sz="4800" b="1" dirty="0" err="1"/>
              <a:t>toko</a:t>
            </a:r>
            <a:r>
              <a:rPr lang="en-GB" sz="4800" b="1" i="1" dirty="0" err="1"/>
              <a:t>a</a:t>
            </a:r>
            <a:r>
              <a:rPr lang="en-GB" sz="4800" b="1" dirty="0"/>
              <a:t> </a:t>
            </a:r>
            <a:r>
              <a:rPr lang="en-GB" sz="4800" b="1" dirty="0" err="1"/>
              <a:t>izahay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Jesosy</a:t>
            </a:r>
            <a:r>
              <a:rPr lang="en-GB" sz="4800" b="1" dirty="0" smtClean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 </a:t>
            </a:r>
            <a:r>
              <a:rPr lang="en-GB" sz="4800" b="1" dirty="0" err="1"/>
              <a:t>nirahinao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Tonga </a:t>
            </a:r>
            <a:r>
              <a:rPr lang="en-GB" sz="4800" b="1" dirty="0"/>
              <a:t>ho </a:t>
            </a:r>
            <a:r>
              <a:rPr lang="en-GB" sz="4800" b="1" dirty="0" err="1"/>
              <a:t>nofo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Zanakao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Teraka</a:t>
            </a:r>
            <a:r>
              <a:rPr lang="en-GB" sz="4800" b="1" dirty="0" smtClean="0"/>
              <a:t> </a:t>
            </a:r>
            <a:r>
              <a:rPr lang="en-GB" sz="4800" b="1" dirty="0"/>
              <a:t>ho </a:t>
            </a:r>
            <a:r>
              <a:rPr lang="en-GB" sz="4800" b="1" dirty="0" err="1"/>
              <a:t>Mpanavotra</a:t>
            </a:r>
            <a:r>
              <a:rPr lang="en-GB" sz="4800" b="1" dirty="0"/>
              <a:t> </a:t>
            </a:r>
            <a:r>
              <a:rPr lang="en-GB" sz="4800" b="1" dirty="0" err="1"/>
              <a:t>anay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Avy</a:t>
            </a:r>
            <a:r>
              <a:rPr lang="en-GB" sz="4800" b="1" dirty="0" smtClean="0"/>
              <a:t> </a:t>
            </a:r>
            <a:r>
              <a:rPr lang="en-GB" sz="4800" b="1" dirty="0" err="1"/>
              <a:t>hifaly</a:t>
            </a:r>
            <a:r>
              <a:rPr lang="en-GB" sz="4800" b="1" dirty="0"/>
              <a:t> </a:t>
            </a:r>
            <a:r>
              <a:rPr lang="en-GB" sz="4800" b="1" dirty="0" err="1"/>
              <a:t>eto</a:t>
            </a:r>
            <a:r>
              <a:rPr lang="en-GB" sz="4800" b="1" dirty="0"/>
              <a:t> ‘</a:t>
            </a:r>
            <a:r>
              <a:rPr lang="en-GB" sz="4800" b="1" dirty="0" err="1"/>
              <a:t>zahay</a:t>
            </a:r>
            <a:r>
              <a:rPr lang="en-GB" sz="4800" b="1" dirty="0"/>
              <a:t> ;</a:t>
            </a:r>
            <a:endParaRPr lang="fr-FR" sz="4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1239603"/>
            <a:ext cx="9144000" cy="1836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GB" sz="6000" b="1" i="1" dirty="0" err="1" smtClean="0"/>
              <a:t>Taona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fahasambaranay</a:t>
            </a:r>
            <a:r>
              <a:rPr lang="en-GB" sz="6000" b="1" i="1" dirty="0" smtClean="0"/>
              <a:t>,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Volana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fifalianay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Andro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firavoravoana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Anao</a:t>
            </a:r>
            <a:r>
              <a:rPr lang="en-GB" sz="6000" b="1" i="1" dirty="0" smtClean="0"/>
              <a:t>,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Jesosy</a:t>
            </a:r>
            <a:r>
              <a:rPr lang="en-GB" sz="6000" b="1" i="1" dirty="0" smtClean="0"/>
              <a:t>, </a:t>
            </a:r>
            <a:r>
              <a:rPr lang="en-GB" sz="6000" b="1" i="1" dirty="0" err="1" smtClean="0"/>
              <a:t>Zanaka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Masina</a:t>
            </a:r>
            <a:r>
              <a:rPr lang="en-GB" sz="6000" b="1" i="1" dirty="0" smtClean="0"/>
              <a:t> ô !</a:t>
            </a:r>
            <a:endParaRPr kumimoji="0" lang="fr-FR" sz="60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5558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72</vt:lpstr>
      <vt:lpstr>1) Teraka Jesosy Tomponay, Taitra ny olona fahizay ; Nisy anjely nihira teo. Mahafinaritra, tsara feo, Sady milaza soa aminay ; Dia hihira anio izahay :</vt:lpstr>
      <vt:lpstr>Présentation PowerPoint</vt:lpstr>
      <vt:lpstr>2) Teraka Jesosy be fitia, Indro ny kintana tonga teo, Avy hanoro ny Zaza soa ; Faly ny Magy, fa Io tokoa, Io no Mpanjaka mandrakizay, Dia nanaja androtr’izay.</vt:lpstr>
      <vt:lpstr>Présentation PowerPoint</vt:lpstr>
      <vt:lpstr>3) Teraka Jesosy Zaza soa, Zaza Malalan’ny Ray tokoa ; Tonga hamonjy io Zaza io Teraka ao Betlehema anio Ento ’zahay, Fanahy, hankao ; Andronay mahafaly izao ;</vt:lpstr>
      <vt:lpstr>Présentation PowerPoint</vt:lpstr>
      <vt:lpstr>4 Sambatra manana Anao hoRay, Faly sy ravo tokoa izahay, Jesosy Tompo nirahinao, Tonga ho nofo ny Zanakao ; Teraka ho Mpanavotra anay Avy hifaly eto ‘zahay ;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</dc:title>
  <dc:creator>RAMOD</dc:creator>
  <cp:lastModifiedBy>SONO</cp:lastModifiedBy>
  <cp:revision>3</cp:revision>
  <dcterms:created xsi:type="dcterms:W3CDTF">2013-12-20T17:03:39Z</dcterms:created>
  <dcterms:modified xsi:type="dcterms:W3CDTF">2014-10-16T11:33:50Z</dcterms:modified>
</cp:coreProperties>
</file>