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6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6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9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15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9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0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53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6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278C-07A6-44CB-8AC4-19869FF1CC9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300B-E659-4D3D-A53F-DC01EEAC0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5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720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4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Lany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andro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Ray,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No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masoandro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ampinganay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210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/>
              <a:t>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zava-tsoa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Azo</a:t>
            </a:r>
            <a:r>
              <a:rPr lang="en-GB" sz="6600" b="1" dirty="0"/>
              <a:t> </a:t>
            </a:r>
            <a:r>
              <a:rPr lang="en-GB" sz="6600" b="1" dirty="0" err="1"/>
              <a:t>taminao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fr-FR" sz="6600" b="1" dirty="0" err="1"/>
              <a:t>Saotra</a:t>
            </a:r>
            <a:r>
              <a:rPr lang="fr-FR" sz="6600" b="1" dirty="0"/>
              <a:t> aman-</a:t>
            </a:r>
            <a:r>
              <a:rPr lang="fr-FR" sz="6600" b="1" dirty="0" err="1"/>
              <a:t>dera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/>
              <a:t>    </a:t>
            </a:r>
            <a:r>
              <a:rPr lang="fr-FR" sz="6600" b="1" dirty="0" err="1"/>
              <a:t>Entinay</a:t>
            </a:r>
            <a:r>
              <a:rPr lang="fr-FR" sz="6600" b="1" dirty="0"/>
              <a:t> </a:t>
            </a:r>
            <a:r>
              <a:rPr lang="fr-FR" sz="6600" b="1" dirty="0" err="1"/>
              <a:t>izao</a:t>
            </a:r>
            <a:r>
              <a:rPr lang="fr-FR" sz="6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24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Andronay</a:t>
            </a:r>
            <a:r>
              <a:rPr lang="en-GB" sz="6600" b="1" dirty="0"/>
              <a:t> </a:t>
            </a:r>
            <a:r>
              <a:rPr lang="en-GB" sz="6600" b="1" dirty="0" err="1"/>
              <a:t>mandalo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Toy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rivotra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Mampitahotra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618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Jeso</a:t>
            </a:r>
            <a:r>
              <a:rPr lang="en-GB" sz="6600" b="1" dirty="0"/>
              <a:t> ô, </a:t>
            </a:r>
            <a:r>
              <a:rPr lang="en-GB" sz="6600" b="1" dirty="0" err="1"/>
              <a:t>Mpiandry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ondrinao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Aoka</a:t>
            </a:r>
            <a:r>
              <a:rPr lang="en-GB" sz="6600" b="1" dirty="0"/>
              <a:t> re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handry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Eo</a:t>
            </a:r>
            <a:r>
              <a:rPr lang="en-GB" sz="6600" b="1" dirty="0"/>
              <a:t> an-</a:t>
            </a:r>
            <a:r>
              <a:rPr lang="en-GB" sz="6600" b="1" dirty="0" err="1"/>
              <a:t>tratranao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8198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Mpivahiny</a:t>
            </a:r>
            <a:r>
              <a:rPr lang="en-GB" sz="6600" b="1" dirty="0"/>
              <a:t> </a:t>
            </a:r>
            <a:r>
              <a:rPr lang="en-GB" sz="6600" b="1" dirty="0" err="1"/>
              <a:t>ihany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te-ho</a:t>
            </a:r>
            <a:r>
              <a:rPr lang="en-GB" sz="6600" b="1" dirty="0"/>
              <a:t> 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Aminao</a:t>
            </a:r>
            <a:r>
              <a:rPr lang="en-GB" sz="6600" b="1" dirty="0"/>
              <a:t> </a:t>
            </a:r>
            <a:r>
              <a:rPr lang="en-GB" sz="6600" b="1" dirty="0" err="1"/>
              <a:t>arý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69054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720</vt:lpstr>
      <vt:lpstr>1) Lany indray ny andro ;     Hianao ry Ray,    No ho masoandro     Sy ampinganay.</vt:lpstr>
      <vt:lpstr>2) Be ny zava-tsoa     Azo taminao ;    Saotra aman-dera     Entinay izao.</vt:lpstr>
      <vt:lpstr>3) Andronay mandalo     Toy ny rivotra ;    Be ny fahavalo     Mampitahotra.</vt:lpstr>
      <vt:lpstr>4) Jeso ô, Mpiandry,     Izaho ondrinao,    Aoka re mba handry     Eo an-tratranao.</vt:lpstr>
      <vt:lpstr>5) Mpivahiny ihany     Izahay atý,    Ka mba te-ho any     Aminao arý.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720</dc:title>
  <dc:creator>ami</dc:creator>
  <cp:lastModifiedBy>ami</cp:lastModifiedBy>
  <cp:revision>1</cp:revision>
  <dcterms:created xsi:type="dcterms:W3CDTF">2014-11-03T16:53:33Z</dcterms:created>
  <dcterms:modified xsi:type="dcterms:W3CDTF">2014-11-03T16:55:52Z</dcterms:modified>
</cp:coreProperties>
</file>