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1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6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3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2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51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47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A39A-AB62-42AB-8C74-A1626488413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B349-6A48-43E1-A65B-35F110CC0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6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721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Mangin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Miala</a:t>
            </a:r>
            <a:r>
              <a:rPr lang="en-GB" sz="5400" b="1" dirty="0"/>
              <a:t> </a:t>
            </a:r>
            <a:r>
              <a:rPr lang="en-GB" sz="5400" b="1" dirty="0" err="1"/>
              <a:t>sasatra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Heveronao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mendri-koderaina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708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Na </a:t>
            </a:r>
            <a:r>
              <a:rPr lang="en-GB" sz="5400" b="1" dirty="0" err="1"/>
              <a:t>maty</a:t>
            </a:r>
            <a:r>
              <a:rPr lang="en-GB" sz="5400" b="1" dirty="0"/>
              <a:t> </a:t>
            </a:r>
            <a:r>
              <a:rPr lang="en-GB" sz="5400" b="1" dirty="0" err="1"/>
              <a:t>masoandro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alina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mampaninona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sakaiza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mankaiza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Masoandroko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155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Hator</a:t>
            </a:r>
            <a:r>
              <a:rPr lang="en-GB" sz="5400" b="1" i="1" dirty="0" err="1"/>
              <a:t>y</a:t>
            </a:r>
            <a:r>
              <a:rPr lang="en-GB" sz="5400" b="1" dirty="0"/>
              <a:t> 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maso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andraso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ondrikelinao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Atolotro</a:t>
            </a:r>
            <a:r>
              <a:rPr lang="en-GB" sz="5400" b="1" dirty="0"/>
              <a:t> </a:t>
            </a:r>
            <a:r>
              <a:rPr lang="en-GB" sz="5400" b="1" dirty="0" err="1"/>
              <a:t>harovanao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21333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721</vt:lpstr>
      <vt:lpstr>1) Ny andro efa lany     Mangina  izao ny tany,     Miala sasatra ;    Heveronao, ry saina,    Fa mendri-koderaina     Ny Raiko  ao an-danitra.</vt:lpstr>
      <vt:lpstr>2) Na maty masoandro,     Ka alina ny andro,     Tsy mampaninona.    Fa Jeso, Izay sakaiza,    Dia  ao fa tsy mankaiza,     Ho tena Masoandroko.</vt:lpstr>
      <vt:lpstr>3) Hatory  izao ny maso,     Ry Tompo mba andraso     Ny ondrikelinao ;    Ny teny sy fanahy     Sy izay rehetra ahy     Atolotro harovanao.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721</dc:title>
  <dc:creator>ami</dc:creator>
  <cp:lastModifiedBy>ami</cp:lastModifiedBy>
  <cp:revision>1</cp:revision>
  <dcterms:created xsi:type="dcterms:W3CDTF">2014-11-03T16:55:52Z</dcterms:created>
  <dcterms:modified xsi:type="dcterms:W3CDTF">2014-11-03T16:58:00Z</dcterms:modified>
</cp:coreProperties>
</file>