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E397-18E0-4035-A5A2-ECFA61BC63C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5BAC-C38C-4AF4-8B1E-E2D41C590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96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E397-18E0-4035-A5A2-ECFA61BC63C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5BAC-C38C-4AF4-8B1E-E2D41C590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12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E397-18E0-4035-A5A2-ECFA61BC63C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5BAC-C38C-4AF4-8B1E-E2D41C590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3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E397-18E0-4035-A5A2-ECFA61BC63C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5BAC-C38C-4AF4-8B1E-E2D41C590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14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E397-18E0-4035-A5A2-ECFA61BC63C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5BAC-C38C-4AF4-8B1E-E2D41C590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77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E397-18E0-4035-A5A2-ECFA61BC63C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5BAC-C38C-4AF4-8B1E-E2D41C590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13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E397-18E0-4035-A5A2-ECFA61BC63C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5BAC-C38C-4AF4-8B1E-E2D41C590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2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E397-18E0-4035-A5A2-ECFA61BC63C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5BAC-C38C-4AF4-8B1E-E2D41C590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45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E397-18E0-4035-A5A2-ECFA61BC63C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5BAC-C38C-4AF4-8B1E-E2D41C590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14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E397-18E0-4035-A5A2-ECFA61BC63C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5BAC-C38C-4AF4-8B1E-E2D41C590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83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E397-18E0-4035-A5A2-ECFA61BC63C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5BAC-C38C-4AF4-8B1E-E2D41C590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03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DE397-18E0-4035-A5A2-ECFA61BC63C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5BAC-C38C-4AF4-8B1E-E2D41C5901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6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31590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722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27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/>
              <a:t>He </a:t>
            </a:r>
            <a:r>
              <a:rPr lang="en-GB" sz="6600" b="1" dirty="0" err="1"/>
              <a:t>alina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andro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esorinao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fahotako</a:t>
            </a:r>
            <a:r>
              <a:rPr lang="en-GB" sz="6600" b="1" dirty="0"/>
              <a:t> </a:t>
            </a:r>
            <a:r>
              <a:rPr lang="en-GB" sz="6600" b="1" dirty="0" err="1"/>
              <a:t>maro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hitanao</a:t>
            </a:r>
            <a:r>
              <a:rPr lang="en-GB" sz="6600" b="1" dirty="0"/>
              <a:t> 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87206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err="1"/>
              <a:t>Reseo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mpamely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zanakao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Ray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Iraho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anjely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Hiambina</a:t>
            </a:r>
            <a:r>
              <a:rPr lang="en-GB" sz="6600" b="1" dirty="0"/>
              <a:t> </a:t>
            </a:r>
            <a:r>
              <a:rPr lang="en-GB" sz="6600" b="1" dirty="0" err="1"/>
              <a:t>anay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7118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Ra</a:t>
            </a:r>
            <a:r>
              <a:rPr lang="en-GB" sz="6600" b="1" i="1" dirty="0" err="1"/>
              <a:t>ha</a:t>
            </a:r>
            <a:r>
              <a:rPr lang="en-GB" sz="6600" b="1" dirty="0"/>
              <a:t>  </a:t>
            </a:r>
            <a:r>
              <a:rPr lang="en-GB" sz="6600" b="1" dirty="0" err="1"/>
              <a:t>maizina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tany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andro</a:t>
            </a:r>
            <a:r>
              <a:rPr lang="en-GB" sz="6600" b="1" dirty="0"/>
              <a:t> </a:t>
            </a:r>
            <a:r>
              <a:rPr lang="en-GB" sz="6600" b="1" dirty="0" err="1"/>
              <a:t>tapitra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Tsaroanay</a:t>
            </a:r>
            <a:r>
              <a:rPr lang="en-GB" sz="6600" b="1" dirty="0"/>
              <a:t> </a:t>
            </a:r>
            <a:r>
              <a:rPr lang="en-GB" sz="6600" b="1" dirty="0" err="1"/>
              <a:t>ihany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fasa-maizina</a:t>
            </a:r>
            <a:r>
              <a:rPr lang="en-GB" sz="6600" b="1" dirty="0"/>
              <a:t> 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82506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err="1"/>
              <a:t>Arovy</a:t>
            </a:r>
            <a:r>
              <a:rPr lang="en-GB" sz="6600" b="1" dirty="0"/>
              <a:t> </a:t>
            </a:r>
            <a:r>
              <a:rPr lang="en-GB" sz="6600" b="1" dirty="0" err="1"/>
              <a:t>lalandava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Izahay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Tomponay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aoka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mazava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hitsangananay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1263290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722</vt:lpstr>
      <vt:lpstr>1) He alina ny andro,     Ka mba esorinao    Ny fahotako maro,     Mba tsy ho hitanao ;</vt:lpstr>
      <vt:lpstr>Reseo ny mpamely     Ny zanakao, ry Ray ;    Iraho ny anjely     Hiambina anay.</vt:lpstr>
      <vt:lpstr>2) Raha  maizina ny tany,     Ny andro tapitra,    Tsaroanay ihany     Ny fasa-maizina ;</vt:lpstr>
      <vt:lpstr>Arovy lalandava     Izahay, ry Tomponay,    Ka aoka ho mazava     Ny hitsangananay.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722</dc:title>
  <dc:creator>ami</dc:creator>
  <cp:lastModifiedBy>ami</cp:lastModifiedBy>
  <cp:revision>1</cp:revision>
  <dcterms:created xsi:type="dcterms:W3CDTF">2014-11-03T16:58:02Z</dcterms:created>
  <dcterms:modified xsi:type="dcterms:W3CDTF">2014-11-03T17:00:15Z</dcterms:modified>
</cp:coreProperties>
</file>