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AA2F-F16E-4516-A90B-8AFF86B3B14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A89-0E86-498A-8435-475A20F6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28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AA2F-F16E-4516-A90B-8AFF86B3B14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A89-0E86-498A-8435-475A20F6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42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AA2F-F16E-4516-A90B-8AFF86B3B14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A89-0E86-498A-8435-475A20F6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99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AA2F-F16E-4516-A90B-8AFF86B3B14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A89-0E86-498A-8435-475A20F6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57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AA2F-F16E-4516-A90B-8AFF86B3B14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A89-0E86-498A-8435-475A20F6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62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AA2F-F16E-4516-A90B-8AFF86B3B14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A89-0E86-498A-8435-475A20F6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85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AA2F-F16E-4516-A90B-8AFF86B3B14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A89-0E86-498A-8435-475A20F6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92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AA2F-F16E-4516-A90B-8AFF86B3B14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A89-0E86-498A-8435-475A20F6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10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AA2F-F16E-4516-A90B-8AFF86B3B14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A89-0E86-498A-8435-475A20F6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12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AA2F-F16E-4516-A90B-8AFF86B3B14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A89-0E86-498A-8435-475A20F6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08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AA2F-F16E-4516-A90B-8AFF86B3B14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6FA89-0E86-498A-8435-475A20F6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9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2AA2F-F16E-4516-A90B-8AFF86B3B14A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6FA89-0E86-498A-8435-475A20F646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69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725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4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Alina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andro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K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efa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hatory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masonay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Hianao</a:t>
            </a:r>
            <a:r>
              <a:rPr lang="en-GB" sz="5400" b="1" dirty="0"/>
              <a:t> Jehovah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mety</a:t>
            </a:r>
            <a:r>
              <a:rPr lang="en-GB" sz="5400" b="1" dirty="0"/>
              <a:t> </a:t>
            </a:r>
            <a:r>
              <a:rPr lang="en-GB" sz="5400" b="1" dirty="0" err="1"/>
              <a:t>sasatra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No </a:t>
            </a:r>
            <a:r>
              <a:rPr lang="en-GB" sz="5400" b="1" dirty="0" err="1"/>
              <a:t>aronay</a:t>
            </a:r>
            <a:r>
              <a:rPr lang="en-GB" sz="5400" b="1" dirty="0"/>
              <a:t>. (</a:t>
            </a:r>
            <a:r>
              <a:rPr lang="en-GB" sz="5400" b="1" i="1" dirty="0"/>
              <a:t>in-2</a:t>
            </a:r>
            <a:r>
              <a:rPr lang="en-GB" sz="5400" b="1" dirty="0"/>
              <a:t>)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06990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Lasa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mazava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masoandro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hitanay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matahotra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Hianao</a:t>
            </a:r>
            <a:r>
              <a:rPr lang="en-GB" sz="5400" b="1" dirty="0"/>
              <a:t> an-</a:t>
            </a:r>
            <a:r>
              <a:rPr lang="en-GB" sz="5400" b="1" dirty="0" err="1"/>
              <a:t>danitra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Mahita</a:t>
            </a:r>
            <a:r>
              <a:rPr lang="en-GB" sz="5400" b="1" dirty="0"/>
              <a:t>  </a:t>
            </a:r>
            <a:r>
              <a:rPr lang="en-GB" sz="5400" b="1" dirty="0" err="1"/>
              <a:t>anay</a:t>
            </a:r>
            <a:r>
              <a:rPr lang="en-GB" sz="5400" b="1" dirty="0"/>
              <a:t>. (</a:t>
            </a:r>
            <a:r>
              <a:rPr lang="en-GB" sz="5400" b="1" i="1" dirty="0"/>
              <a:t>in-2</a:t>
            </a:r>
            <a:r>
              <a:rPr lang="en-GB" sz="5400" b="1" dirty="0"/>
              <a:t>)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48543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kintan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eny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Efa</a:t>
            </a:r>
            <a:r>
              <a:rPr lang="en-GB" sz="5400" b="1" dirty="0"/>
              <a:t> </a:t>
            </a:r>
            <a:r>
              <a:rPr lang="en-GB" sz="5400" b="1" dirty="0" err="1"/>
              <a:t>manazava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dianay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Koa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nafoinao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nasehonao</a:t>
            </a:r>
            <a:r>
              <a:rPr lang="en-GB" sz="5400" b="1" dirty="0"/>
              <a:t> </a:t>
            </a:r>
            <a:r>
              <a:rPr lang="en-GB" sz="5400" b="1" dirty="0" err="1"/>
              <a:t>ireo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tokinay</a:t>
            </a:r>
            <a:r>
              <a:rPr lang="en-GB" sz="5400" b="1" dirty="0"/>
              <a:t>. (</a:t>
            </a:r>
            <a:r>
              <a:rPr lang="en-GB" sz="5400" b="1" i="1" dirty="0"/>
              <a:t>in-2</a:t>
            </a:r>
            <a:r>
              <a:rPr lang="en-GB" sz="5400" b="1" dirty="0"/>
              <a:t>)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90393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5) </a:t>
            </a:r>
            <a:r>
              <a:rPr lang="en-GB" sz="5400" b="1" dirty="0" err="1"/>
              <a:t>Eto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mazava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manam-petra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alina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mamirapiratra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tavanao</a:t>
            </a:r>
            <a:r>
              <a:rPr lang="en-GB" sz="5400" b="1" dirty="0"/>
              <a:t>. (</a:t>
            </a:r>
            <a:r>
              <a:rPr lang="en-GB" sz="5400" b="1" i="1" dirty="0"/>
              <a:t>in-2</a:t>
            </a:r>
            <a:r>
              <a:rPr lang="en-GB" sz="5400" b="1" dirty="0"/>
              <a:t>)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639898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725</vt:lpstr>
      <vt:lpstr>1) Alina ny andro     Ka  efa mba hatory    Ny masonay ;     Hianao Jehovah ô !    Izay tsy mety sasatra,     No aronay. (in-2)</vt:lpstr>
      <vt:lpstr>2) Lasa ny mazava,     Ka ny masoandro    Tsy hitanay ;     Tsy matahotra izahay,    Hianao an-danitra     Mahita  anay. (in-2)</vt:lpstr>
      <vt:lpstr>3) Fa ny kintana  eny     Efa manazava    Ny dianay ;     Koa tsy nafoinao,    Fa nasehonao ireo     Ho tokinay. (in-2)</vt:lpstr>
      <vt:lpstr>5) Eto ny mazava     Dia manam-petra ;    Fa ao aminao     Tsy mba misy alina,    Fa mamirapiratra     Ny tavanao. (in-2)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725</dc:title>
  <dc:creator>ami</dc:creator>
  <cp:lastModifiedBy>ami</cp:lastModifiedBy>
  <cp:revision>1</cp:revision>
  <dcterms:created xsi:type="dcterms:W3CDTF">2014-11-03T18:41:12Z</dcterms:created>
  <dcterms:modified xsi:type="dcterms:W3CDTF">2014-11-03T18:43:21Z</dcterms:modified>
</cp:coreProperties>
</file>