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7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9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77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08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737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5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14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63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38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8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7FC0-E2B1-45AD-9737-5D1368A2CD0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3931-1A4B-49BB-AEAD-2C8AB26DB2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237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727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Andriananahary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Nikarakar</a:t>
            </a:r>
            <a:r>
              <a:rPr lang="en-GB" sz="7200" b="1" i="1" dirty="0" err="1"/>
              <a:t>a</a:t>
            </a:r>
            <a:r>
              <a:rPr lang="en-GB" sz="7200" b="1" dirty="0"/>
              <a:t>   </a:t>
            </a:r>
            <a:r>
              <a:rPr lang="en-GB" sz="7200" b="1" dirty="0" err="1"/>
              <a:t>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Ka</a:t>
            </a:r>
            <a:r>
              <a:rPr lang="en-GB" sz="7200" b="1" dirty="0"/>
              <a:t> </a:t>
            </a:r>
            <a:r>
              <a:rPr lang="en-GB" sz="7200" b="1" dirty="0" err="1"/>
              <a:t>nampitsiry</a:t>
            </a:r>
            <a:r>
              <a:rPr lang="en-GB" sz="7200" b="1" dirty="0"/>
              <a:t> vary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fivelomanay</a:t>
            </a:r>
            <a:r>
              <a:rPr lang="en-GB" sz="7200" b="1" dirty="0"/>
              <a:t> </a:t>
            </a:r>
            <a:r>
              <a:rPr lang="en-GB" sz="7200" b="1" dirty="0" smtClean="0"/>
              <a:t>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1195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haninay</a:t>
            </a:r>
            <a:r>
              <a:rPr lang="en-GB" sz="7200" b="1" dirty="0"/>
              <a:t> </a:t>
            </a:r>
            <a:r>
              <a:rPr lang="en-GB" sz="7200" b="1" dirty="0" err="1"/>
              <a:t>tahio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tonga</a:t>
            </a:r>
            <a:r>
              <a:rPr lang="en-GB" sz="7200" b="1" dirty="0"/>
              <a:t> </a:t>
            </a:r>
            <a:r>
              <a:rPr lang="en-GB" sz="7200" b="1" dirty="0" err="1"/>
              <a:t>tanjakay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hevitray</a:t>
            </a:r>
            <a:r>
              <a:rPr lang="en-GB" sz="7200" b="1" dirty="0"/>
              <a:t> </a:t>
            </a:r>
            <a:r>
              <a:rPr lang="en-GB" sz="7200" b="1" dirty="0" err="1"/>
              <a:t>tariho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hiadananay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3331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Rainay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</a:t>
            </a:r>
            <a:r>
              <a:rPr lang="en-GB" sz="6600" b="1" dirty="0" err="1"/>
              <a:t>ambony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7200" b="1" dirty="0" err="1" smtClean="0"/>
              <a:t>Misaotra</a:t>
            </a:r>
            <a:r>
              <a:rPr lang="en-GB" sz="7200" b="1" dirty="0" smtClean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i="1" dirty="0" err="1"/>
              <a:t>i</a:t>
            </a:r>
            <a:r>
              <a:rPr lang="en-GB" sz="7200" b="1" dirty="0" err="1"/>
              <a:t>zahay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zava-tsoa</a:t>
            </a:r>
            <a:r>
              <a:rPr lang="en-GB" sz="7200" b="1" dirty="0"/>
              <a:t> </a:t>
            </a:r>
            <a:r>
              <a:rPr lang="en-GB" sz="7200" b="1" dirty="0" err="1"/>
              <a:t>itony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nohaninay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24721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zavatra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dirty="0"/>
              <a:t>   </a:t>
            </a:r>
            <a:r>
              <a:rPr lang="en-GB" sz="6600" b="1" dirty="0" err="1"/>
              <a:t>manantena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fetra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fitiavanao</a:t>
            </a:r>
            <a:r>
              <a:rPr lang="en-GB" sz="66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642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727</vt:lpstr>
      <vt:lpstr>1) Andriananahary     Nikarakara   anay,    Ka nampitsiry vary     Ho fivelomanay !</vt:lpstr>
      <vt:lpstr> Ny haninay tahio     Ho tonga tanjakay,    Ny hevitray tariho     Mba hiadananay.</vt:lpstr>
      <vt:lpstr>2) Ry Rainay ao ambony Misaotra Anao izahay,    Fa zava-tsoa itony     Izay nohaninay.</vt:lpstr>
      <vt:lpstr> Ny zavatra rehetra     Dia   manantena Anao,    Fa tsy mba misy fetra     Ny fitiavanao.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727</dc:title>
  <dc:creator>ami</dc:creator>
  <cp:lastModifiedBy>ami</cp:lastModifiedBy>
  <cp:revision>1</cp:revision>
  <dcterms:created xsi:type="dcterms:W3CDTF">2014-11-03T18:45:39Z</dcterms:created>
  <dcterms:modified xsi:type="dcterms:W3CDTF">2014-11-03T18:47:32Z</dcterms:modified>
</cp:coreProperties>
</file>