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83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4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95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7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38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6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21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81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0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7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9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8E39-3BB2-4493-BD8F-FC8CD914A693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DE19-ED0E-42E1-9847-2F551F864D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91630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728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23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err="1"/>
              <a:t>Atreho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sakafonay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Jehovah</a:t>
            </a:r>
            <a:r>
              <a:rPr lang="en-GB" sz="6000" b="1" dirty="0"/>
              <a:t>, </a:t>
            </a:r>
            <a:r>
              <a:rPr lang="en-GB" sz="6000" b="1" dirty="0" err="1"/>
              <a:t>mpanome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Velominao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sainay</a:t>
            </a:r>
            <a:r>
              <a:rPr lang="en-GB" sz="6000" b="1" dirty="0"/>
              <a:t> </a:t>
            </a:r>
            <a:r>
              <a:rPr lang="en-GB" sz="6000" b="1" dirty="0" err="1"/>
              <a:t>hatanjaho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Amen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404049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Affichage à l'écran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728</vt:lpstr>
      <vt:lpstr>Atreho ny sakafonay, Jehovah, mpanome ny soa ! Velominao ny tenanay, Ny sainay hatanjaho koa. Amen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728</dc:title>
  <dc:creator>ami</dc:creator>
  <cp:lastModifiedBy>ami</cp:lastModifiedBy>
  <cp:revision>1</cp:revision>
  <dcterms:created xsi:type="dcterms:W3CDTF">2014-11-03T17:03:28Z</dcterms:created>
  <dcterms:modified xsi:type="dcterms:W3CDTF">2014-11-03T17:04:35Z</dcterms:modified>
</cp:coreProperties>
</file>