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A9D0-E7B0-4601-BEC7-CB14C66326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FAC-3328-441A-AEC4-4A87D1D8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05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A9D0-E7B0-4601-BEC7-CB14C66326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FAC-3328-441A-AEC4-4A87D1D8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56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A9D0-E7B0-4601-BEC7-CB14C66326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FAC-3328-441A-AEC4-4A87D1D8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60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A9D0-E7B0-4601-BEC7-CB14C66326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FAC-3328-441A-AEC4-4A87D1D8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3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A9D0-E7B0-4601-BEC7-CB14C66326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FAC-3328-441A-AEC4-4A87D1D8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6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A9D0-E7B0-4601-BEC7-CB14C66326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FAC-3328-441A-AEC4-4A87D1D8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32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A9D0-E7B0-4601-BEC7-CB14C66326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FAC-3328-441A-AEC4-4A87D1D8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92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A9D0-E7B0-4601-BEC7-CB14C66326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FAC-3328-441A-AEC4-4A87D1D8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97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A9D0-E7B0-4601-BEC7-CB14C66326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FAC-3328-441A-AEC4-4A87D1D8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81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A9D0-E7B0-4601-BEC7-CB14C66326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FAC-3328-441A-AEC4-4A87D1D8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42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A9D0-E7B0-4601-BEC7-CB14C66326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7FAC-3328-441A-AEC4-4A87D1D8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44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DA9D0-E7B0-4601-BEC7-CB14C66326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7FAC-3328-441A-AEC4-4A87D1D8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1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729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68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2"/>
            <a:ext cx="9144000" cy="1189954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Ry</a:t>
            </a:r>
            <a:r>
              <a:rPr lang="en-GB" sz="5400" b="1" dirty="0"/>
              <a:t> Jehovah, Ray </a:t>
            </a:r>
            <a:r>
              <a:rPr lang="en-GB" sz="5400" b="1" dirty="0" err="1"/>
              <a:t>Tsitoha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avia</a:t>
            </a:r>
            <a:r>
              <a:rPr lang="en-GB" sz="5400" b="1" dirty="0"/>
              <a:t> </a:t>
            </a:r>
            <a:r>
              <a:rPr lang="en-GB" sz="5400" b="1" dirty="0" err="1"/>
              <a:t>hialoha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hiaro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mpandeha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Lavi-dalana</a:t>
            </a:r>
            <a:r>
              <a:rPr lang="en-GB" sz="5400" b="1" dirty="0"/>
              <a:t> </a:t>
            </a:r>
            <a:r>
              <a:rPr lang="en-GB" sz="5400" b="1" dirty="0" err="1"/>
              <a:t>haleha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jereo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olonao</a:t>
            </a:r>
            <a:r>
              <a:rPr lang="en-GB" sz="5400" b="1" dirty="0"/>
              <a:t> </a:t>
            </a:r>
            <a:r>
              <a:rPr lang="en-GB" sz="5400" b="1" dirty="0" smtClean="0"/>
              <a:t>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20516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2"/>
            <a:ext cx="9144000" cy="1189954"/>
          </a:xfrm>
        </p:spPr>
        <p:txBody>
          <a:bodyPr>
            <a:noAutofit/>
          </a:bodyPr>
          <a:lstStyle/>
          <a:p>
            <a:r>
              <a:rPr lang="en-GB" sz="5400" b="1" dirty="0" err="1"/>
              <a:t>Sarak’olona</a:t>
            </a:r>
            <a:r>
              <a:rPr lang="en-GB" sz="5400" b="1" dirty="0"/>
              <a:t>, </a:t>
            </a:r>
            <a:r>
              <a:rPr lang="en-GB" sz="5400" b="1" dirty="0" err="1"/>
              <a:t>irery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Sady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manan-kery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jereo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Tomponay</a:t>
            </a:r>
            <a:r>
              <a:rPr lang="en-GB" sz="5400" b="1" dirty="0"/>
              <a:t> !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/>
              <a:t>tazano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mpandeha</a:t>
            </a:r>
            <a:r>
              <a:rPr lang="en-GB" sz="5400" b="1" dirty="0"/>
              <a:t> </a:t>
            </a:r>
            <a:r>
              <a:rPr lang="en-GB" b="1" dirty="0" smtClean="0"/>
              <a:t>;</a:t>
            </a:r>
            <a:r>
              <a:rPr lang="en-GB" b="1" i="1" dirty="0" smtClean="0"/>
              <a:t>(</a:t>
            </a:r>
            <a:r>
              <a:rPr lang="en-GB" b="1" i="1" dirty="0"/>
              <a:t>in-3)</a:t>
            </a:r>
            <a:r>
              <a:rPr lang="fr-FR" sz="5400" dirty="0"/>
              <a:t/>
            </a:r>
            <a:br>
              <a:rPr lang="fr-FR" sz="5400" dirty="0"/>
            </a:br>
            <a:r>
              <a:rPr lang="en-GB" sz="6000" b="1" dirty="0" err="1" smtClean="0"/>
              <a:t>Hianao</a:t>
            </a:r>
            <a:r>
              <a:rPr lang="en-GB" sz="6000" b="1" dirty="0" smtClean="0"/>
              <a:t> </a:t>
            </a:r>
            <a:r>
              <a:rPr lang="en-GB" sz="6000" b="1" dirty="0"/>
              <a:t>no </a:t>
            </a:r>
            <a:r>
              <a:rPr lang="en-GB" sz="6000" b="1" dirty="0" err="1"/>
              <a:t>herinay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5194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2"/>
            <a:ext cx="9144000" cy="1189954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mamanala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fr-FR" sz="5400" b="1" dirty="0" err="1"/>
              <a:t>Sakambino</a:t>
            </a:r>
            <a:r>
              <a:rPr lang="fr-FR" sz="5400" b="1" dirty="0"/>
              <a:t> </a:t>
            </a:r>
            <a:r>
              <a:rPr lang="fr-FR" sz="5400" b="1" dirty="0" err="1"/>
              <a:t>ao</a:t>
            </a:r>
            <a:r>
              <a:rPr lang="fr-FR" sz="5400" b="1" dirty="0"/>
              <a:t> </a:t>
            </a:r>
            <a:r>
              <a:rPr lang="fr-FR" sz="5400" b="1" dirty="0" err="1"/>
              <a:t>an’ala</a:t>
            </a:r>
            <a:r>
              <a:rPr lang="fr-FR" sz="5400" b="1" dirty="0"/>
              <a:t> ;</a:t>
            </a:r>
            <a:br>
              <a:rPr lang="fr-FR" sz="5400" b="1" dirty="0"/>
            </a:br>
            <a:r>
              <a:rPr lang="fr-FR" sz="5400" b="1" dirty="0"/>
              <a:t>   </a:t>
            </a:r>
            <a:r>
              <a:rPr lang="fr-FR" sz="5400" b="1" dirty="0" err="1"/>
              <a:t>Raha</a:t>
            </a:r>
            <a:r>
              <a:rPr lang="fr-FR" sz="5400" b="1" dirty="0"/>
              <a:t> </a:t>
            </a:r>
            <a:r>
              <a:rPr lang="fr-FR" sz="5400" b="1" dirty="0" err="1"/>
              <a:t>mandeha</a:t>
            </a:r>
            <a:r>
              <a:rPr lang="fr-FR" sz="5400" b="1" dirty="0"/>
              <a:t> mita </a:t>
            </a:r>
            <a:r>
              <a:rPr lang="fr-FR" sz="5400" b="1" dirty="0" err="1"/>
              <a:t>rano</a:t>
            </a:r>
            <a:r>
              <a:rPr lang="fr-FR" sz="5400" b="1" dirty="0"/>
              <a:t>,</a:t>
            </a:r>
            <a:br>
              <a:rPr lang="fr-FR" sz="5400" b="1" dirty="0"/>
            </a:br>
            <a:r>
              <a:rPr lang="fr-FR" sz="5400" b="1" dirty="0"/>
              <a:t> 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hazòny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tantano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vonjeo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olonao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42401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2"/>
            <a:ext cx="9144000" cy="1189954"/>
          </a:xfrm>
        </p:spPr>
        <p:txBody>
          <a:bodyPr>
            <a:noAutofit/>
          </a:bodyPr>
          <a:lstStyle/>
          <a:p>
            <a:r>
              <a:rPr lang="en-GB" sz="5400" b="1" dirty="0"/>
              <a:t>Be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zavatra</a:t>
            </a:r>
            <a:r>
              <a:rPr lang="en-GB" sz="5400" b="1" dirty="0"/>
              <a:t> </a:t>
            </a:r>
            <a:r>
              <a:rPr lang="en-GB" sz="5400" b="1" dirty="0" err="1"/>
              <a:t>mihatra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manimba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mandratra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:,: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 smtClean="0"/>
              <a:t>vonjeo,ry</a:t>
            </a:r>
            <a:r>
              <a:rPr lang="en-GB" sz="5400" b="1" dirty="0" smtClean="0"/>
              <a:t> </a:t>
            </a:r>
            <a:r>
              <a:rPr lang="en-GB" sz="5400" b="1" dirty="0" err="1"/>
              <a:t>Tomponay</a:t>
            </a:r>
            <a:r>
              <a:rPr lang="en-GB" sz="5400" b="1" dirty="0"/>
              <a:t> !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/>
              <a:t>arovy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mpandeha</a:t>
            </a:r>
            <a:r>
              <a:rPr lang="en-GB" sz="5400" b="1" dirty="0"/>
              <a:t> </a:t>
            </a:r>
            <a:r>
              <a:rPr lang="en-GB" sz="5400" b="1" dirty="0" smtClean="0"/>
              <a:t>;</a:t>
            </a:r>
            <a:r>
              <a:rPr lang="fr-FR" sz="5400" b="1" dirty="0" smtClean="0"/>
              <a:t> </a:t>
            </a:r>
            <a:r>
              <a:rPr lang="en-GB" sz="4800" b="1" i="1" dirty="0" smtClean="0"/>
              <a:t>(</a:t>
            </a:r>
            <a:r>
              <a:rPr lang="en-GB" sz="4800" b="1" i="1" dirty="0"/>
              <a:t>in-3)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Hianao</a:t>
            </a:r>
            <a:r>
              <a:rPr lang="en-GB" sz="5400" b="1" dirty="0" smtClean="0"/>
              <a:t> </a:t>
            </a:r>
            <a:r>
              <a:rPr lang="en-GB" sz="5400" b="1" dirty="0"/>
              <a:t>no </a:t>
            </a:r>
            <a:r>
              <a:rPr lang="en-GB" sz="5400" b="1" dirty="0" err="1"/>
              <a:t>aronay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33877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2"/>
            <a:ext cx="9144000" cy="1189954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ory</a:t>
            </a:r>
            <a:r>
              <a:rPr lang="en-GB" sz="5400" b="1" dirty="0"/>
              <a:t>,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tohano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vimbino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tantano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reraka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afoy</a:t>
            </a:r>
            <a:r>
              <a:rPr lang="en-GB" sz="5400" b="1" dirty="0"/>
              <a:t>,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hazòny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Iantrao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olonao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95000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2"/>
            <a:ext cx="9144000" cy="1189954"/>
          </a:xfrm>
        </p:spPr>
        <p:txBody>
          <a:bodyPr>
            <a:noAutofit/>
          </a:bodyPr>
          <a:lstStyle/>
          <a:p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mahantra</a:t>
            </a:r>
            <a:r>
              <a:rPr lang="en-GB" sz="5400" b="1" dirty="0"/>
              <a:t> </a:t>
            </a:r>
            <a:r>
              <a:rPr lang="en-GB" sz="5400" b="1" dirty="0" err="1"/>
              <a:t>izy</a:t>
            </a:r>
            <a:r>
              <a:rPr lang="en-GB" sz="5400" b="1" dirty="0"/>
              <a:t> any,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Ory</a:t>
            </a:r>
            <a:r>
              <a:rPr lang="en-GB" sz="5400" b="1" dirty="0"/>
              <a:t> </a:t>
            </a:r>
            <a:r>
              <a:rPr lang="en-GB" sz="5400" b="1" dirty="0" err="1"/>
              <a:t>sady</a:t>
            </a:r>
            <a:r>
              <a:rPr lang="en-GB" sz="5400" b="1" dirty="0"/>
              <a:t> </a:t>
            </a:r>
            <a:r>
              <a:rPr lang="en-GB" sz="5400" b="1" dirty="0" err="1"/>
              <a:t>mitomany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:,: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 smtClean="0"/>
              <a:t>vangio</a:t>
            </a:r>
            <a:r>
              <a:rPr lang="en-GB" sz="5400" b="1" dirty="0" smtClean="0"/>
              <a:t>,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/>
              <a:t>Tomponay</a:t>
            </a:r>
            <a:r>
              <a:rPr lang="en-GB" sz="5400" b="1" dirty="0"/>
              <a:t> !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/>
              <a:t>tsarovy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 smtClean="0"/>
              <a:t>mpandeha</a:t>
            </a:r>
            <a:r>
              <a:rPr lang="fr-FR" sz="5400" b="1" dirty="0"/>
              <a:t> </a:t>
            </a:r>
            <a:r>
              <a:rPr lang="en-GB" sz="4000" b="1" i="1" dirty="0" smtClean="0"/>
              <a:t>(in-3)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en-GB" sz="5400" b="1" dirty="0" smtClean="0"/>
              <a:t>      </a:t>
            </a:r>
            <a:r>
              <a:rPr lang="en-GB" sz="5400" b="1" dirty="0" err="1" smtClean="0"/>
              <a:t>Hianao</a:t>
            </a:r>
            <a:r>
              <a:rPr lang="en-GB" sz="5400" b="1" dirty="0" smtClean="0"/>
              <a:t> </a:t>
            </a:r>
            <a:r>
              <a:rPr lang="en-GB" sz="5400" b="1" dirty="0"/>
              <a:t>no </a:t>
            </a:r>
            <a:r>
              <a:rPr lang="en-GB" sz="5400" b="1" dirty="0" err="1"/>
              <a:t>tokinay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6781203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729</vt:lpstr>
      <vt:lpstr>1) Ry Jehovah, Ray Tsitoha !     Mba avia hialoha    Sy hiaro ny mpandeha ;     Lavi-dalana haleha,    Mba jereo ny olonao ;</vt:lpstr>
      <vt:lpstr>Sarak’olona, irery,    Sady tsy mba manan-kery,    :,: Ka jereo, ry Tomponay ! :,: Mba tazano ny mpandeha ;(in-3) Hianao no herinay.</vt:lpstr>
      <vt:lpstr>2) Ao ny andro mamanala,     Sakambino ao an’ala ;    Raha mandeha mita rano,     Mba hazòny sy tantano,    Ka vonjeo ny olonao ;</vt:lpstr>
      <vt:lpstr>Be ny zavatra mihatra    Izay manimba sy mandratra, :,: Ka vonjeo,ry Tomponay ! :,: Mba arovy ny mpandeha ; (in-3) Hianao no aronay.</vt:lpstr>
      <vt:lpstr>3) Raha ory, mba tohano,     Ka vimbino sy tantano    Tsy ho reraka ny fony,     Aza afoy, fa mba hazòny,    Iantrao ny olonao ;</vt:lpstr>
      <vt:lpstr>Raha mahantra izy any,    Ory sady mitomany, :,: Dia vangio, ry Tomponay ! :,: Mba tsarovy ny mpandeha (in-3)       Hianao no tokinay.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729</dc:title>
  <dc:creator>ami</dc:creator>
  <cp:lastModifiedBy>ami</cp:lastModifiedBy>
  <cp:revision>2</cp:revision>
  <dcterms:created xsi:type="dcterms:W3CDTF">2014-11-03T18:47:32Z</dcterms:created>
  <dcterms:modified xsi:type="dcterms:W3CDTF">2014-11-03T18:52:52Z</dcterms:modified>
</cp:coreProperties>
</file>