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72" r:id="rId4"/>
    <p:sldId id="268" r:id="rId5"/>
    <p:sldId id="270" r:id="rId6"/>
    <p:sldId id="264" r:id="rId7"/>
    <p:sldId id="269" r:id="rId8"/>
    <p:sldId id="274" r:id="rId9"/>
    <p:sldId id="275" r:id="rId10"/>
    <p:sldId id="265" r:id="rId11"/>
    <p:sldId id="271" r:id="rId12"/>
    <p:sldId id="273" r:id="rId13"/>
    <p:sldId id="276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100" y="3429006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«</a:t>
            </a:r>
            <a:r>
              <a:rPr lang="fr-FR" sz="4000" b="1" dirty="0" err="1" smtClean="0"/>
              <a:t>Indro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Zazakely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zanak'i</a:t>
            </a:r>
            <a:r>
              <a:rPr lang="fr-FR" sz="4000" b="1" dirty="0" smtClean="0"/>
              <a:t> Maria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123479"/>
            <a:ext cx="400052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 smtClean="0"/>
              <a:t>73</a:t>
            </a:r>
            <a:endParaRPr lang="fr-FR" sz="2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3.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Zaza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hendry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smtClean="0"/>
              <a:t> </a:t>
            </a:r>
            <a:r>
              <a:rPr lang="fr-FR" sz="8000" b="1" dirty="0" err="1" smtClean="0"/>
              <a:t>Masina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sy</a:t>
            </a:r>
            <a:r>
              <a:rPr lang="fr-FR" sz="8000" b="1" dirty="0" smtClean="0"/>
              <a:t> to, </a:t>
            </a:r>
          </a:p>
          <a:p>
            <a:pPr algn="ctr"/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voatendry</a:t>
            </a:r>
            <a:r>
              <a:rPr lang="fr-FR" sz="8000" b="1" dirty="0" smtClean="0"/>
              <a:t>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Mpanadio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fo</a:t>
            </a:r>
            <a:r>
              <a:rPr lang="fr-FR" sz="8000" b="1" dirty="0" smtClean="0"/>
              <a:t>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/>
              <a:t>Aoka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mba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hijery</a:t>
            </a:r>
            <a:r>
              <a:rPr lang="fr-FR" sz="8000" b="1" dirty="0" smtClean="0"/>
              <a:t> 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Zao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tontolo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izao</a:t>
            </a:r>
            <a:r>
              <a:rPr lang="fr-FR" sz="8000" b="1" dirty="0" smtClean="0"/>
              <a:t>, </a:t>
            </a:r>
          </a:p>
          <a:p>
            <a:pPr algn="ctr"/>
            <a:r>
              <a:rPr lang="fr-FR" sz="8000" b="1" dirty="0" err="1" smtClean="0"/>
              <a:t>Zaza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manan-kery</a:t>
            </a:r>
            <a:r>
              <a:rPr lang="fr-FR" sz="8000" b="1" dirty="0" smtClean="0"/>
              <a:t>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Indro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mba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hajao</a:t>
            </a:r>
            <a:r>
              <a:rPr lang="fr-FR" sz="8000" b="1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3759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Mihirà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mponina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Hafalian-tsy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Manandrata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42962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He!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fanjakany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0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06" y="13937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AutoNum type="arabicPeriod"/>
            </a:pPr>
            <a:r>
              <a:rPr lang="fr-FR" sz="8000" b="1" dirty="0" err="1" smtClean="0"/>
              <a:t>Indro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Zazakely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smtClean="0"/>
              <a:t> </a:t>
            </a:r>
            <a:r>
              <a:rPr lang="fr-FR" sz="8000" b="1" dirty="0" err="1" smtClean="0"/>
              <a:t>Zanak'i</a:t>
            </a:r>
            <a:r>
              <a:rPr lang="fr-FR" sz="8000" b="1" dirty="0" smtClean="0"/>
              <a:t> Maria,</a:t>
            </a:r>
          </a:p>
          <a:p>
            <a:pPr algn="ctr"/>
            <a:r>
              <a:rPr lang="fr-FR" sz="8000" b="1" dirty="0" err="1" smtClean="0"/>
              <a:t>Tompon'ny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anjely</a:t>
            </a:r>
            <a:r>
              <a:rPr lang="fr-FR" sz="8000" b="1" dirty="0" smtClean="0"/>
              <a:t>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Nefa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nankaty</a:t>
            </a:r>
            <a:r>
              <a:rPr lang="fr-FR" sz="8000" b="1" dirty="0" smtClean="0"/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06" y="13937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Io </a:t>
            </a:r>
            <a:r>
              <a:rPr lang="fr-FR" sz="8000" b="1" dirty="0" smtClean="0"/>
              <a:t>no </a:t>
            </a:r>
            <a:r>
              <a:rPr lang="fr-FR" sz="8000" b="1" dirty="0" err="1" smtClean="0"/>
              <a:t>Zazalahy</a:t>
            </a:r>
            <a:r>
              <a:rPr lang="fr-FR" sz="8000" b="1" dirty="0" smtClean="0"/>
              <a:t>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Zanaky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Ray. </a:t>
            </a:r>
          </a:p>
          <a:p>
            <a:pPr algn="ctr"/>
            <a:r>
              <a:rPr lang="fr-FR" sz="8000" b="1" dirty="0" smtClean="0"/>
              <a:t>Tonga </a:t>
            </a:r>
            <a:r>
              <a:rPr lang="fr-FR" sz="8000" b="1" dirty="0" err="1" smtClean="0"/>
              <a:t>mba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hitahy</a:t>
            </a:r>
            <a:r>
              <a:rPr lang="fr-FR" sz="8000" b="1" dirty="0" smtClean="0"/>
              <a:t>:</a:t>
            </a:r>
          </a:p>
          <a:p>
            <a:pPr algn="ctr"/>
            <a:r>
              <a:rPr lang="fr-FR" sz="8000" b="1" dirty="0" smtClean="0"/>
              <a:t> </a:t>
            </a:r>
            <a:r>
              <a:rPr lang="fr-FR" sz="8000" b="1" dirty="0" err="1" smtClean="0"/>
              <a:t>Izy</a:t>
            </a:r>
            <a:r>
              <a:rPr lang="fr-FR" sz="8000" b="1" dirty="0" smtClean="0"/>
              <a:t> no </a:t>
            </a:r>
            <a:r>
              <a:rPr lang="fr-FR" sz="8000" b="1" dirty="0" err="1" smtClean="0"/>
              <a:t>anay</a:t>
            </a:r>
            <a:r>
              <a:rPr lang="fr-FR" sz="8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8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Mihirà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mponina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Hafalian-tsy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Manandrata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8430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He!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fanjakany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98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1809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2. </a:t>
            </a:r>
            <a:r>
              <a:rPr lang="fr-FR" sz="8000" b="1" dirty="0" err="1" smtClean="0"/>
              <a:t>Zaza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nantenaina</a:t>
            </a:r>
            <a:r>
              <a:rPr lang="fr-FR" sz="8000" b="1" dirty="0" smtClean="0"/>
              <a:t> 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Fony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ela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be</a:t>
            </a:r>
            <a:r>
              <a:rPr lang="fr-FR" sz="8000" b="1" dirty="0" smtClean="0"/>
              <a:t>, </a:t>
            </a:r>
          </a:p>
          <a:p>
            <a:pPr algn="ctr"/>
            <a:r>
              <a:rPr lang="fr-FR" sz="8000" b="1" dirty="0" err="1" smtClean="0"/>
              <a:t>Sady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Tompon'aina</a:t>
            </a:r>
            <a:r>
              <a:rPr lang="fr-FR" sz="8000" b="1" dirty="0" smtClean="0"/>
              <a:t> 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err="1" smtClean="0"/>
              <a:t>Manan-kery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be</a:t>
            </a:r>
            <a:r>
              <a:rPr lang="fr-FR" sz="8000" b="1" dirty="0" smtClean="0"/>
              <a:t>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1809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/>
              <a:t>Mihirà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tany</a:t>
            </a:r>
            <a:r>
              <a:rPr lang="fr-FR" sz="8000" b="1" dirty="0" smtClean="0"/>
              <a:t>!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Eny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mifalia</a:t>
            </a:r>
            <a:r>
              <a:rPr lang="fr-FR" sz="8000" b="1" dirty="0" smtClean="0"/>
              <a:t>: </a:t>
            </a:r>
          </a:p>
          <a:p>
            <a:pPr algn="ctr"/>
            <a:r>
              <a:rPr lang="fr-FR" sz="8000" b="1" dirty="0" err="1" smtClean="0"/>
              <a:t>Hoy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mpaminany</a:t>
            </a:r>
            <a:r>
              <a:rPr lang="fr-FR" sz="8000" b="1" dirty="0" smtClean="0"/>
              <a:t>, 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Izy</a:t>
            </a:r>
            <a:r>
              <a:rPr lang="fr-FR" sz="8000" b="1" dirty="0" smtClean="0"/>
              <a:t> </a:t>
            </a:r>
            <a:r>
              <a:rPr lang="fr-FR" sz="8000" b="1" dirty="0" smtClean="0"/>
              <a:t>no </a:t>
            </a:r>
            <a:r>
              <a:rPr lang="fr-FR" sz="8000" b="1" dirty="0" err="1" smtClean="0"/>
              <a:t>Mesia</a:t>
            </a:r>
            <a:r>
              <a:rPr lang="fr-FR" sz="8000" b="1" dirty="0" smtClean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13629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Mihirà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mponina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Hafalian-tsy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Manandrata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4566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He!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fanjakany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0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195</Words>
  <Application>Microsoft Office PowerPoint</Application>
  <PresentationFormat>Affichage à l'écran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15</cp:revision>
  <dcterms:created xsi:type="dcterms:W3CDTF">2012-12-15T15:29:56Z</dcterms:created>
  <dcterms:modified xsi:type="dcterms:W3CDTF">2014-10-16T11:32:02Z</dcterms:modified>
</cp:coreProperties>
</file>