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8" r:id="rId5"/>
    <p:sldId id="269" r:id="rId6"/>
    <p:sldId id="264" r:id="rId7"/>
    <p:sldId id="270" r:id="rId8"/>
    <p:sldId id="265" r:id="rId9"/>
    <p:sldId id="271" r:id="rId10"/>
    <p:sldId id="266" r:id="rId11"/>
    <p:sldId id="272" r:id="rId12"/>
    <p:sldId id="267" r:id="rId13"/>
    <p:sldId id="273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27/07/2014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285853" y="3321849"/>
            <a:ext cx="6814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 smtClean="0"/>
              <a:t>Enga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anie</a:t>
            </a:r>
            <a:r>
              <a:rPr lang="fr-FR" sz="4000" b="1" dirty="0" smtClean="0"/>
              <a:t> ka </a:t>
            </a:r>
            <a:r>
              <a:rPr lang="fr-FR" sz="4000" b="1" dirty="0" err="1" smtClean="0"/>
              <a:t>homba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Jeso</a:t>
            </a:r>
            <a:r>
              <a:rPr lang="fr-FR" sz="4000" b="1" dirty="0" smtClean="0"/>
              <a:t>!</a:t>
            </a:r>
            <a:endParaRPr lang="fr-FR" sz="4000" dirty="0"/>
          </a:p>
        </p:txBody>
      </p:sp>
      <p:sp>
        <p:nvSpPr>
          <p:cNvPr id="8" name="Rectangle 7"/>
          <p:cNvSpPr/>
          <p:nvPr/>
        </p:nvSpPr>
        <p:spPr>
          <a:xfrm>
            <a:off x="2143108" y="1982387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731</a:t>
            </a:r>
            <a:endParaRPr lang="fr-FR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985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smtClean="0"/>
              <a:t>5. Raho hilaozana ny havana, </a:t>
            </a:r>
          </a:p>
          <a:p>
            <a:pPr algn="ctr"/>
            <a:r>
              <a:rPr lang="fr-FR" sz="5400" b="1" dirty="0" err="1" smtClean="0"/>
              <a:t>Sady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mainty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Jordana, </a:t>
            </a:r>
          </a:p>
          <a:p>
            <a:pPr algn="ctr"/>
            <a:r>
              <a:rPr lang="fr-FR" sz="5400" b="1" dirty="0" smtClean="0"/>
              <a:t>Ho </a:t>
            </a:r>
            <a:r>
              <a:rPr lang="fr-FR" sz="5400" b="1" dirty="0" err="1" smtClean="0"/>
              <a:t>mazava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fitàna</a:t>
            </a:r>
            <a:endParaRPr lang="fr-FR" sz="5400" b="1" dirty="0" smtClean="0"/>
          </a:p>
          <a:p>
            <a:pPr algn="ctr"/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hanangana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avana</a:t>
            </a:r>
            <a:r>
              <a:rPr lang="fr-FR" sz="5400" b="1" dirty="0" smtClean="0"/>
              <a:t>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Enga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ka </a:t>
            </a:r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8580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6. </a:t>
            </a:r>
            <a:r>
              <a:rPr lang="fr-FR" sz="5400" b="1" dirty="0" err="1" smtClean="0"/>
              <a:t>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Jesosy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mitantana</a:t>
            </a:r>
            <a:r>
              <a:rPr lang="fr-FR" sz="5400" b="1" dirty="0" smtClean="0"/>
              <a:t>, </a:t>
            </a:r>
          </a:p>
          <a:p>
            <a:pPr algn="ctr"/>
            <a:r>
              <a:rPr lang="fr-FR" sz="5400" b="1" dirty="0" err="1" smtClean="0"/>
              <a:t>Paradisa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koa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tany</a:t>
            </a:r>
            <a:r>
              <a:rPr lang="fr-FR" sz="5400" b="1" dirty="0" smtClean="0"/>
              <a:t>, </a:t>
            </a:r>
          </a:p>
          <a:p>
            <a:pPr algn="ctr"/>
            <a:r>
              <a:rPr lang="fr-FR" sz="5400" b="1" dirty="0" err="1" smtClean="0"/>
              <a:t>Hasambarana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hatrany</a:t>
            </a:r>
            <a:r>
              <a:rPr lang="fr-FR" sz="5400" b="1" dirty="0" smtClean="0"/>
              <a:t>, </a:t>
            </a:r>
          </a:p>
          <a:p>
            <a:pPr algn="ctr"/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Kanana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hamantana</a:t>
            </a:r>
            <a:r>
              <a:rPr lang="fr-FR" sz="5400" b="1" dirty="0" smtClean="0"/>
              <a:t>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Enga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ka </a:t>
            </a:r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82084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 smtClean="0"/>
              <a:t>1. </a:t>
            </a:r>
            <a:r>
              <a:rPr lang="fr-FR" sz="4800" b="1" dirty="0" err="1" smtClean="0"/>
              <a:t>Enga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anie</a:t>
            </a:r>
            <a:r>
              <a:rPr lang="fr-FR" sz="4800" b="1" dirty="0" smtClean="0"/>
              <a:t> ka </a:t>
            </a:r>
            <a:r>
              <a:rPr lang="fr-FR" sz="4800" b="1" dirty="0" err="1" smtClean="0"/>
              <a:t>homba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Jeso</a:t>
            </a:r>
            <a:r>
              <a:rPr lang="fr-FR" sz="4800" b="1" dirty="0" smtClean="0"/>
              <a:t>! </a:t>
            </a:r>
          </a:p>
          <a:p>
            <a:pPr algn="ctr"/>
            <a:r>
              <a:rPr lang="fr-FR" sz="4800" b="1" dirty="0" err="1" smtClean="0"/>
              <a:t>Hanadio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hanazava</a:t>
            </a:r>
            <a:r>
              <a:rPr lang="fr-FR" sz="4800" b="1" dirty="0" smtClean="0"/>
              <a:t>, </a:t>
            </a:r>
          </a:p>
          <a:p>
            <a:pPr algn="ctr"/>
            <a:r>
              <a:rPr lang="fr-FR" sz="4800" b="1" dirty="0" err="1" smtClean="0"/>
              <a:t>Hampahery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lalandava</a:t>
            </a:r>
            <a:r>
              <a:rPr lang="fr-FR" sz="4800" b="1" dirty="0" smtClean="0"/>
              <a:t> </a:t>
            </a:r>
          </a:p>
          <a:p>
            <a:pPr algn="ctr"/>
            <a:r>
              <a:rPr lang="fr-FR" sz="4800" b="1" dirty="0" err="1" smtClean="0"/>
              <a:t>Enga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anie</a:t>
            </a:r>
            <a:r>
              <a:rPr lang="fr-FR" sz="4800" b="1" dirty="0" smtClean="0"/>
              <a:t> ka </a:t>
            </a:r>
            <a:r>
              <a:rPr lang="fr-FR" sz="4800" b="1" dirty="0" err="1" smtClean="0"/>
              <a:t>homba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Jeso</a:t>
            </a:r>
            <a:r>
              <a:rPr lang="fr-FR" sz="4800" b="1" dirty="0" smtClean="0"/>
              <a:t>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Enga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ka </a:t>
            </a:r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628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5400" b="1" dirty="0" smtClean="0"/>
              <a:t>2. Raha mitambatra ny rahona, </a:t>
            </a:r>
          </a:p>
          <a:p>
            <a:pPr algn="ctr"/>
            <a:r>
              <a:rPr lang="fr-FR" sz="5400" b="1" dirty="0" smtClean="0"/>
              <a:t>Ka </a:t>
            </a:r>
            <a:r>
              <a:rPr lang="fr-FR" sz="5400" b="1" dirty="0" err="1" smtClean="0"/>
              <a:t>mikimpy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masoandro</a:t>
            </a:r>
            <a:r>
              <a:rPr lang="fr-FR" sz="5400" b="1" dirty="0" smtClean="0"/>
              <a:t>, </a:t>
            </a:r>
          </a:p>
          <a:p>
            <a:pPr algn="ctr"/>
            <a:r>
              <a:rPr lang="fr-FR" sz="5400" b="1" dirty="0" err="1" smtClean="0"/>
              <a:t>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momba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isan'andro</a:t>
            </a:r>
            <a:r>
              <a:rPr lang="fr-FR" sz="5400" b="1" dirty="0" smtClean="0"/>
              <a:t> </a:t>
            </a:r>
          </a:p>
          <a:p>
            <a:pPr algn="ctr"/>
            <a:r>
              <a:rPr lang="fi-FI" sz="5400" b="1" dirty="0" smtClean="0"/>
              <a:t>Ho tantely koa ny vahona.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Enga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ka </a:t>
            </a:r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3. </a:t>
            </a:r>
            <a:r>
              <a:rPr lang="fr-FR" sz="5400" b="1" dirty="0" err="1" smtClean="0"/>
              <a:t>Mangamanga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indray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lanitra</a:t>
            </a:r>
            <a:r>
              <a:rPr lang="fr-FR" sz="5400" b="1" dirty="0" smtClean="0"/>
              <a:t> </a:t>
            </a:r>
          </a:p>
          <a:p>
            <a:pPr algn="ctr"/>
            <a:r>
              <a:rPr lang="fr-FR" sz="5400" b="1" dirty="0" err="1" smtClean="0"/>
              <a:t>Loharanom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pitahiana</a:t>
            </a:r>
            <a:r>
              <a:rPr lang="fr-FR" sz="5400" b="1" dirty="0" smtClean="0"/>
              <a:t> </a:t>
            </a:r>
          </a:p>
          <a:p>
            <a:pPr algn="ctr"/>
            <a:r>
              <a:rPr lang="fr-FR" sz="5400" b="1" dirty="0" err="1" smtClean="0"/>
              <a:t>Sady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foto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pifaliana</a:t>
            </a:r>
            <a:r>
              <a:rPr lang="fr-FR" sz="5400" b="1" dirty="0" smtClean="0"/>
              <a:t>. </a:t>
            </a:r>
          </a:p>
          <a:p>
            <a:pPr algn="ctr"/>
            <a:r>
              <a:rPr lang="fr-FR" sz="5400" b="1" dirty="0" err="1" smtClean="0"/>
              <a:t>Jeso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Zanak</a:t>
            </a:r>
            <a:r>
              <a:rPr lang="fr-FR" sz="5400" b="1" dirty="0" smtClean="0"/>
              <a:t>' </a:t>
            </a:r>
            <a:r>
              <a:rPr lang="fr-FR" sz="5400" b="1" dirty="0" err="1" smtClean="0"/>
              <a:t>Andriamanitra</a:t>
            </a:r>
            <a:r>
              <a:rPr lang="fr-FR" sz="5400" b="1" dirty="0" smtClean="0"/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Enga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ka </a:t>
            </a:r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985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/>
              <a:t>4. </a:t>
            </a:r>
            <a:r>
              <a:rPr lang="fr-FR" sz="5400" b="1" dirty="0" err="1" smtClean="0"/>
              <a:t>Raha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mitolona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ady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sarotra</a:t>
            </a:r>
            <a:r>
              <a:rPr lang="fr-FR" sz="5400" b="1" dirty="0" smtClean="0"/>
              <a:t>, </a:t>
            </a:r>
          </a:p>
          <a:p>
            <a:pPr algn="ctr"/>
            <a:r>
              <a:rPr lang="it-IT" sz="5400" b="1" dirty="0" smtClean="0"/>
              <a:t>Matokia fa tsy ho irery, </a:t>
            </a:r>
          </a:p>
          <a:p>
            <a:pPr algn="ctr"/>
            <a:r>
              <a:rPr lang="fr-FR" sz="5400" b="1" dirty="0" err="1" smtClean="0"/>
              <a:t>Homba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mahery</a:t>
            </a:r>
            <a:r>
              <a:rPr lang="fr-FR" sz="5400" b="1" dirty="0" smtClean="0"/>
              <a:t>, </a:t>
            </a:r>
          </a:p>
          <a:p>
            <a:pPr algn="ctr"/>
            <a:r>
              <a:rPr lang="es-ES" sz="5400" b="1" dirty="0" err="1" smtClean="0"/>
              <a:t>Homba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anao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tsy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miady</a:t>
            </a:r>
            <a:r>
              <a:rPr lang="es-ES" sz="5400" b="1" dirty="0" smtClean="0"/>
              <a:t> </a:t>
            </a:r>
            <a:r>
              <a:rPr lang="es-ES" sz="5400" b="1" dirty="0" err="1" smtClean="0"/>
              <a:t>varotra</a:t>
            </a:r>
            <a:r>
              <a:rPr lang="es-ES" sz="5400" b="1" dirty="0" smtClean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, </a:t>
            </a:r>
            <a:r>
              <a:rPr lang="es-ES" sz="5400" b="1" dirty="0" err="1" smtClean="0">
                <a:solidFill>
                  <a:srgbClr val="FF0000"/>
                </a:solidFill>
              </a:rPr>
              <a:t>Homba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anao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  <a:r>
              <a:rPr lang="es-ES" sz="5400" b="1" dirty="0" err="1" smtClean="0">
                <a:solidFill>
                  <a:srgbClr val="FF0000"/>
                </a:solidFill>
              </a:rPr>
              <a:t>Jeso</a:t>
            </a:r>
            <a:r>
              <a:rPr lang="es-ES" sz="5400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fr-FR" sz="5400" b="1" dirty="0" err="1" smtClean="0">
                <a:solidFill>
                  <a:srgbClr val="FF0000"/>
                </a:solidFill>
              </a:rPr>
              <a:t>Enga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anie</a:t>
            </a:r>
            <a:r>
              <a:rPr lang="fr-FR" sz="5400" b="1" dirty="0" smtClean="0">
                <a:solidFill>
                  <a:srgbClr val="FF0000"/>
                </a:solidFill>
              </a:rPr>
              <a:t> ka </a:t>
            </a:r>
            <a:r>
              <a:rPr lang="fr-FR" sz="5400" b="1" dirty="0" err="1" smtClean="0">
                <a:solidFill>
                  <a:srgbClr val="FF0000"/>
                </a:solidFill>
              </a:rPr>
              <a:t>homba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Jeso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269</Words>
  <Application>Microsoft Office PowerPoint</Application>
  <PresentationFormat>Affichage à l'écran (16:9)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SONO</cp:lastModifiedBy>
  <cp:revision>12</cp:revision>
  <dcterms:created xsi:type="dcterms:W3CDTF">2012-12-15T15:29:56Z</dcterms:created>
  <dcterms:modified xsi:type="dcterms:W3CDTF">2014-07-27T07:15:40Z</dcterms:modified>
</cp:coreProperties>
</file>