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2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1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5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0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41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0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01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8974-9534-47CD-96D6-9CAD0FFA8D0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F9BD-E66B-4E9F-8CBB-30ADAE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1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732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5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01875"/>
            <a:ext cx="9144000" cy="104593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</a:rPr>
              <a:t>1) </a:t>
            </a:r>
            <a:r>
              <a:rPr lang="fr-FR" sz="4800" b="1" dirty="0" err="1"/>
              <a:t>Velona</a:t>
            </a:r>
            <a:r>
              <a:rPr lang="fr-FR" sz="4800" b="1" dirty="0"/>
              <a:t> </a:t>
            </a:r>
            <a:r>
              <a:rPr lang="fr-FR" sz="4800" b="1" dirty="0" err="1" smtClean="0"/>
              <a:t>indrindra</a:t>
            </a:r>
            <a:r>
              <a:rPr lang="fr-FR" sz="4800" b="1" dirty="0" smtClean="0"/>
              <a:t>, </a:t>
            </a: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havana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Velona</a:t>
            </a:r>
            <a:r>
              <a:rPr lang="en-GB" sz="4800" b="1" dirty="0"/>
              <a:t> e, </a:t>
            </a:r>
            <a:r>
              <a:rPr lang="en-GB" sz="4800" b="1" dirty="0" err="1"/>
              <a:t>mandra-pihaona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dirty="0" err="1" smtClean="0"/>
              <a:t>vimbino</a:t>
            </a:r>
            <a:r>
              <a:rPr lang="fr-FR" sz="4800" b="1" dirty="0" smtClean="0"/>
              <a:t> </a:t>
            </a:r>
            <a:r>
              <a:rPr lang="en-GB" sz="4800" b="1" dirty="0" smtClean="0"/>
              <a:t>an-</a:t>
            </a:r>
            <a:r>
              <a:rPr lang="en-GB" sz="4800" b="1" dirty="0" err="1" smtClean="0"/>
              <a:t>dalana</a:t>
            </a:r>
            <a:r>
              <a:rPr lang="en-GB" sz="4800" b="1" dirty="0" smtClean="0"/>
              <a:t> </a:t>
            </a:r>
            <a:r>
              <a:rPr lang="en-GB" sz="4800" b="1" dirty="0" err="1"/>
              <a:t>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havana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vao</a:t>
            </a:r>
            <a:r>
              <a:rPr lang="en-GB" sz="4800" b="1" dirty="0"/>
              <a:t> </a:t>
            </a:r>
            <a:r>
              <a:rPr lang="en-GB" sz="4800" b="1" dirty="0" err="1"/>
              <a:t>handeha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mifanao</a:t>
            </a:r>
            <a:r>
              <a:rPr lang="fr-FR" sz="4800" b="1" dirty="0" smtClean="0"/>
              <a:t> </a:t>
            </a:r>
            <a:br>
              <a:rPr lang="fr-FR" sz="4800" b="1" dirty="0" smtClean="0"/>
            </a:br>
            <a:r>
              <a:rPr lang="en-GB" sz="4800" b="1" dirty="0" err="1" smtClean="0"/>
              <a:t>Veloma</a:t>
            </a:r>
            <a:r>
              <a:rPr lang="en-GB" sz="4800" b="1" dirty="0" smtClean="0"/>
              <a:t> </a:t>
            </a:r>
            <a:r>
              <a:rPr lang="en-GB" sz="4800" b="1" dirty="0" err="1"/>
              <a:t>izao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Tahio</a:t>
            </a:r>
            <a:r>
              <a:rPr lang="en-GB" sz="4800" b="1" dirty="0"/>
              <a:t>,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tafahaona</a:t>
            </a:r>
            <a:r>
              <a:rPr lang="en-GB" sz="4800" b="1" dirty="0"/>
              <a:t> </a:t>
            </a:r>
            <a:r>
              <a:rPr lang="en-GB" sz="4800" b="1" dirty="0" smtClean="0"/>
              <a:t>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0052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56264"/>
            <a:ext cx="9144000" cy="104593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 </a:t>
            </a:r>
            <a:r>
              <a:rPr lang="en-GB" sz="4800" b="1" dirty="0" err="1"/>
              <a:t>Mpamonjy</a:t>
            </a:r>
            <a:r>
              <a:rPr lang="en-GB" sz="4800" b="1" dirty="0"/>
              <a:t>, </a:t>
            </a:r>
            <a:r>
              <a:rPr lang="en-GB" sz="4800" b="1" dirty="0" err="1" smtClean="0"/>
              <a:t>tariho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izahay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Hihaona</a:t>
            </a:r>
            <a:r>
              <a:rPr lang="en-GB" sz="4800" b="1" dirty="0"/>
              <a:t> </a:t>
            </a:r>
            <a:r>
              <a:rPr lang="en-GB" sz="4800" b="1" dirty="0" err="1"/>
              <a:t>indray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en-GB" sz="4800" b="1" dirty="0" err="1"/>
              <a:t>ambony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Hiara-pinaritra</a:t>
            </a:r>
            <a:r>
              <a:rPr lang="en-GB" sz="4800" b="1" dirty="0"/>
              <a:t> </a:t>
            </a:r>
            <a:r>
              <a:rPr lang="en-GB" sz="4800" b="1" dirty="0" err="1"/>
              <a:t>mandrakizay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Rehefa</a:t>
            </a:r>
            <a:r>
              <a:rPr lang="en-GB" sz="4800" b="1" dirty="0" smtClean="0"/>
              <a:t> </a:t>
            </a:r>
            <a:r>
              <a:rPr lang="en-GB" sz="4800" b="1" dirty="0" err="1"/>
              <a:t>tafita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ony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Hiara-manao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hira</a:t>
            </a:r>
            <a:r>
              <a:rPr lang="en-GB" sz="4800" b="1" dirty="0"/>
              <a:t> </a:t>
            </a:r>
            <a:r>
              <a:rPr lang="en-GB" sz="4800" b="1" dirty="0" err="1"/>
              <a:t>vaovao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hisaraka</a:t>
            </a:r>
            <a:r>
              <a:rPr lang="en-GB" sz="4800" b="1" dirty="0"/>
              <a:t> </a:t>
            </a:r>
            <a:r>
              <a:rPr lang="en-GB" sz="4800" b="1" dirty="0" err="1"/>
              <a:t>intsony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670165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732</vt:lpstr>
      <vt:lpstr>1) Velona indrindra, ry havana ô !    Velona e, mandra-pihaona ;    Ry Tompo, vimbino an-dalana ao    Ny havana izay vao handeha ;        Ka ny mifanao  Veloma izao    Tahio, mba ho tafahaona !</vt:lpstr>
      <vt:lpstr>2) Ry Jeso Mpamonjy, tariho izahay    Hihaona indray ao ambony,    Hiara-pinaritra mandrakizay, Rehefa tafita ny ony, Hiara-manao Ny hira vaovao,    Fa tsy mba hisaraka intsony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732</dc:title>
  <dc:creator>ami</dc:creator>
  <cp:lastModifiedBy>ami</cp:lastModifiedBy>
  <cp:revision>1</cp:revision>
  <dcterms:created xsi:type="dcterms:W3CDTF">2014-11-03T18:54:48Z</dcterms:created>
  <dcterms:modified xsi:type="dcterms:W3CDTF">2014-11-03T18:57:35Z</dcterms:modified>
</cp:coreProperties>
</file>