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5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06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7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8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5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9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8EFC-AB80-4347-8359-80302AEBB4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A79D-AE5B-4DC4-A21B-032D846C5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733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fihaonana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Vetivety</a:t>
            </a:r>
            <a:r>
              <a:rPr lang="en-GB" sz="6000" b="1" dirty="0"/>
              <a:t>, </a:t>
            </a:r>
            <a:r>
              <a:rPr lang="en-GB" sz="6000" b="1" dirty="0" err="1"/>
              <a:t>mora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mangoraka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350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Namana</a:t>
            </a:r>
            <a:r>
              <a:rPr lang="en-GB" sz="6000" b="1" dirty="0"/>
              <a:t> </a:t>
            </a:r>
            <a:r>
              <a:rPr lang="en-GB" sz="6000" b="1" dirty="0" err="1"/>
              <a:t>nifankazatra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Hifanao</a:t>
            </a:r>
            <a:r>
              <a:rPr lang="en-GB" sz="6000" b="1" dirty="0"/>
              <a:t> </a:t>
            </a:r>
            <a:r>
              <a:rPr lang="en-GB" sz="6000" b="1" dirty="0" err="1"/>
              <a:t>veloma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be </a:t>
            </a:r>
            <a:r>
              <a:rPr lang="en-GB" sz="6000" b="1" dirty="0" err="1"/>
              <a:t>fiantra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mpandeha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tahio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5288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lasa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tantano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voa</a:t>
            </a:r>
            <a:r>
              <a:rPr lang="en-GB" sz="6000" b="1" dirty="0"/>
              <a:t> an-</a:t>
            </a:r>
            <a:r>
              <a:rPr lang="en-GB" sz="6000" b="1" dirty="0" err="1"/>
              <a:t>dalana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hitoetra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tohano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hiadana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753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Na </a:t>
            </a:r>
            <a:r>
              <a:rPr lang="en-GB" sz="6000" b="1" dirty="0" err="1"/>
              <a:t>maraina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hariva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Na </a:t>
            </a:r>
            <a:r>
              <a:rPr lang="en-GB" sz="6000" b="1" dirty="0" err="1"/>
              <a:t>aiza</a:t>
            </a:r>
            <a:r>
              <a:rPr lang="en-GB" sz="6000" b="1" dirty="0"/>
              <a:t> </a:t>
            </a:r>
            <a:r>
              <a:rPr lang="en-GB" sz="6000" b="1" dirty="0" err="1"/>
              <a:t>alehany</a:t>
            </a:r>
            <a:r>
              <a:rPr lang="en-GB" sz="6000" b="1" dirty="0"/>
              <a:t> </a:t>
            </a:r>
            <a:r>
              <a:rPr lang="en-GB" sz="6000" b="1" dirty="0" err="1"/>
              <a:t>etý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ombay</a:t>
            </a:r>
            <a:r>
              <a:rPr lang="en-GB" sz="6000" b="1" dirty="0"/>
              <a:t> </a:t>
            </a:r>
            <a:r>
              <a:rPr lang="en-GB" sz="6000" b="1" dirty="0" err="1"/>
              <a:t>mandrakariva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Mandra-podiny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378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Any </a:t>
            </a:r>
            <a:r>
              <a:rPr lang="en-GB" sz="6000" b="1" dirty="0" err="1"/>
              <a:t>volana</a:t>
            </a:r>
            <a:r>
              <a:rPr lang="en-GB" sz="6000" b="1" dirty="0"/>
              <a:t>, any </a:t>
            </a:r>
            <a:r>
              <a:rPr lang="en-GB" sz="6000" b="1" dirty="0" err="1"/>
              <a:t>taona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misaraka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Enga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tafahaona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411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fihaonana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ambony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irinay</a:t>
            </a:r>
            <a:r>
              <a:rPr lang="en-GB" sz="6000" b="1" dirty="0"/>
              <a:t> </a:t>
            </a:r>
            <a:r>
              <a:rPr lang="en-GB" sz="6000" b="1" dirty="0" err="1"/>
              <a:t>fatratra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hisaraka</a:t>
            </a:r>
            <a:r>
              <a:rPr lang="en-GB" sz="6000" b="1" dirty="0"/>
              <a:t> </a:t>
            </a:r>
            <a:r>
              <a:rPr lang="en-GB" sz="6000" b="1" dirty="0" err="1"/>
              <a:t>intsony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sambatra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41418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733</vt:lpstr>
      <vt:lpstr>1) Ny fihaonana an-tany,     Ry Jesosy Tomponay,    Vetivety, mora lany,     Ka mangoraka izahay ;</vt:lpstr>
      <vt:lpstr>Namana nifankazatra     Hifanao veloma anio,    Ry Jesosy be fiantra,     Ny mpandeha mba tahio.</vt:lpstr>
      <vt:lpstr>2) Ny ho lasa mba tantano     Tsy ho voa an-dalana ;    Ny hitoetra koa tohano,     Dia mba hiadana.</vt:lpstr>
      <vt:lpstr>Na maraina na hariva,     Na aiza alehany etý,    Mba ombay mandrakariva     Mandra-podiny arý.</vt:lpstr>
      <vt:lpstr>3) Any volana, any taona,     Ny misaraka izao    Enga anie ho tafahaona     Raha mbola sitrakao.</vt:lpstr>
      <vt:lpstr>Ilay fihaonana ao ambony     No irinay fatratra,    Tsy hisaraka intsony     Izahay ka sambatra.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</dc:title>
  <dc:creator>ami</dc:creator>
  <cp:lastModifiedBy>ami</cp:lastModifiedBy>
  <cp:revision>1</cp:revision>
  <dcterms:created xsi:type="dcterms:W3CDTF">2014-11-03T18:57:36Z</dcterms:created>
  <dcterms:modified xsi:type="dcterms:W3CDTF">2014-11-03T18:59:44Z</dcterms:modified>
</cp:coreProperties>
</file>