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935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4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727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38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51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3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67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2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990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676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4E8AE-A7CE-4653-A4E5-0BA70552A9F9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9FEF3-3C52-4BBB-9D4C-929C1C1630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67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75606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735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671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Arovy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Tsitoha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Tanindrazanay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Vimbino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mitondra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 </a:t>
            </a:r>
            <a:r>
              <a:rPr lang="en-GB" sz="6600" b="1" dirty="0" smtClean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728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i="1" dirty="0" err="1"/>
              <a:t>I</a:t>
            </a:r>
            <a:r>
              <a:rPr lang="en-GB" sz="6600" b="1" dirty="0" err="1"/>
              <a:t>ty</a:t>
            </a:r>
            <a:r>
              <a:rPr lang="en-GB" sz="6600" b="1" dirty="0"/>
              <a:t> Nosy </a:t>
            </a:r>
            <a:r>
              <a:rPr lang="en-GB" sz="6600" b="1" dirty="0" err="1"/>
              <a:t>ity</a:t>
            </a:r>
            <a:r>
              <a:rPr lang="en-GB" sz="6600" b="1" dirty="0"/>
              <a:t> </a:t>
            </a:r>
            <a:r>
              <a:rPr lang="en-GB" sz="6600" b="1" dirty="0" err="1"/>
              <a:t>tahio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handry</a:t>
            </a:r>
            <a:r>
              <a:rPr lang="en-GB" sz="6600" b="1" dirty="0"/>
              <a:t> </a:t>
            </a:r>
            <a:r>
              <a:rPr lang="en-GB" sz="6600" b="1" dirty="0" err="1"/>
              <a:t>fahizay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Tantano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ampio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Handroso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59901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tohano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Zanaharinay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sakano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hiadananay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763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Tahio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Nampanapahinao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Hahay</a:t>
            </a:r>
            <a:r>
              <a:rPr lang="en-GB" sz="6600" b="1" dirty="0"/>
              <a:t> </a:t>
            </a:r>
            <a:r>
              <a:rPr lang="en-GB" sz="6600" b="1" dirty="0" err="1"/>
              <a:t>hitondra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69666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lehibe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Vangio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hafanao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hanam-po</a:t>
            </a:r>
            <a:r>
              <a:rPr lang="en-GB" sz="6600" b="1" dirty="0"/>
              <a:t> </a:t>
            </a:r>
            <a:r>
              <a:rPr lang="en-GB" sz="6600" b="1" dirty="0" err="1"/>
              <a:t>miantra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Hatahotra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97799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tohano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/>
              <a:t>Zanaharinay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sakano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hiadananay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369561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735</vt:lpstr>
      <vt:lpstr>1) Arovy ry Tsitoha,     Ny Tanindrazanay,    Vimbino avokoa     Izay mitondra anay ;</vt:lpstr>
      <vt:lpstr>Ity Nosy ity tahio     Mba handry fahizay ;    Tantano sy ampio     Handroso izahay.</vt:lpstr>
      <vt:lpstr>Ny tsara mba tohano, Ry Zanaharinay, Ny ratsy mba sakano, Mba hiadananay !</vt:lpstr>
      <vt:lpstr>2) Tahio ny mpitsara     Nampanapahinao,    Hahay hitondra tsara     Izao olonao izao;</vt:lpstr>
      <vt:lpstr>Ny lehibe rehetra     Vangio sy hafanao, Mba hanam-po miantra,     Hatahotra Anao,</vt:lpstr>
      <vt:lpstr>Ny tsara mba tohano, Ry Zanaharinay, Ny ratsy mba sakano, Mba hiadananay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735</dc:title>
  <dc:creator>ami</dc:creator>
  <cp:lastModifiedBy>ami</cp:lastModifiedBy>
  <cp:revision>1</cp:revision>
  <dcterms:created xsi:type="dcterms:W3CDTF">2014-11-03T18:59:45Z</dcterms:created>
  <dcterms:modified xsi:type="dcterms:W3CDTF">2014-11-03T19:02:40Z</dcterms:modified>
</cp:coreProperties>
</file>