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2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9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29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9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4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9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29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2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29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87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516F-9A3D-4A81-AA78-C787C532B7D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F1CF-1D6C-40A5-972A-2B5637EF58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7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736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tahionao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Jehovah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tanindrazanay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hiova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Hambininao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582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mandroso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sambatra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hanjakan’i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Mpamonjy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472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tahio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firenena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monina</a:t>
            </a:r>
            <a:r>
              <a:rPr lang="en-GB" sz="6600" b="1" dirty="0"/>
              <a:t> </a:t>
            </a:r>
            <a:r>
              <a:rPr lang="en-GB" sz="6600" b="1" dirty="0" err="1"/>
              <a:t>eto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Handroso</a:t>
            </a:r>
            <a:r>
              <a:rPr lang="en-GB" sz="6600" b="1" dirty="0"/>
              <a:t> </a:t>
            </a:r>
            <a:r>
              <a:rPr lang="en-GB" sz="6600" b="1" dirty="0" err="1"/>
              <a:t>hihatsara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Hatahotra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0762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Handao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fomba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manadala</a:t>
            </a:r>
            <a:r>
              <a:rPr lang="en-GB" sz="6600" b="1" dirty="0"/>
              <a:t> re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Hanary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sampy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Mampidi-doza</a:t>
            </a:r>
            <a:r>
              <a:rPr lang="en-GB" sz="6600" b="1" dirty="0"/>
              <a:t> è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2734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tahionao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mpitondra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Nampanapahinao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Arovy</a:t>
            </a:r>
            <a:r>
              <a:rPr lang="en-GB" sz="6600" b="1" dirty="0"/>
              <a:t> </a:t>
            </a:r>
            <a:r>
              <a:rPr lang="en-GB" sz="6600" b="1" dirty="0" err="1"/>
              <a:t>isan’andro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handà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903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Tariho</a:t>
            </a:r>
            <a:r>
              <a:rPr lang="en-GB" sz="7200" b="1" dirty="0"/>
              <a:t> </a:t>
            </a:r>
            <a:r>
              <a:rPr lang="en-GB" sz="7200" b="1" dirty="0" err="1"/>
              <a:t>lalandava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Hiankina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Omeo</a:t>
            </a:r>
            <a:r>
              <a:rPr lang="en-GB" sz="7200" b="1" dirty="0"/>
              <a:t> </a:t>
            </a:r>
            <a:r>
              <a:rPr lang="en-GB" sz="7200" b="1" dirty="0" err="1"/>
              <a:t>fahendrena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Hanao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sitrakao</a:t>
            </a:r>
            <a:r>
              <a:rPr lang="en-GB" sz="72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362570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tahio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Jehovah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fiangonanao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Handroso</a:t>
            </a:r>
            <a:r>
              <a:rPr lang="en-GB" sz="7200" b="1" dirty="0"/>
              <a:t> </a:t>
            </a:r>
            <a:r>
              <a:rPr lang="en-GB" sz="7200" b="1" dirty="0" err="1"/>
              <a:t>lalandava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Homban’ny</a:t>
            </a:r>
            <a:r>
              <a:rPr lang="en-GB" sz="7200" b="1" dirty="0" smtClean="0"/>
              <a:t> </a:t>
            </a:r>
            <a:r>
              <a:rPr lang="en-GB" sz="7200" b="1" dirty="0" err="1"/>
              <a:t>heerinao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217560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8000" b="1" dirty="0" err="1"/>
              <a:t>Hanerana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tany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Itoeranay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Ka</a:t>
            </a:r>
            <a:r>
              <a:rPr lang="en-GB" sz="8000" b="1" dirty="0"/>
              <a:t> </a:t>
            </a:r>
            <a:r>
              <a:rPr lang="en-GB" sz="8000" b="1" dirty="0" err="1"/>
              <a:t>isam-bazantany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Hiondrika</a:t>
            </a:r>
            <a:r>
              <a:rPr lang="en-GB" sz="8000" b="1" dirty="0"/>
              <a:t> </a:t>
            </a:r>
            <a:r>
              <a:rPr lang="en-GB" sz="8000" b="1" dirty="0" err="1"/>
              <a:t>aminao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550632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736</vt:lpstr>
      <vt:lpstr>1) Mba tahionao, ry Jehovah !     Ny tanindrazanay,    Ho tsara sy hiova ;     Hambininao anie !</vt:lpstr>
      <vt:lpstr>Ho tany izay mandroso     Sy sambatra tokoa,    Ka hanjakan’i Jeso     Mpamonjy Tompo soa.</vt:lpstr>
      <vt:lpstr>2) Mba tahio ny firenena     Izay monina eto izao,    Handroso hihatsara,     Hatahotra Anao,</vt:lpstr>
      <vt:lpstr>Handao ny fomba ratsy     Izay manadala re ;    Hanary koa ny sampy     Mampidi-doza è !</vt:lpstr>
      <vt:lpstr>3) Mba tahionao ny mpitondra     Nampanapahinao,    Arovy isan’andro     Mba tsy handà Anao,</vt:lpstr>
      <vt:lpstr> Tariho lalandava     Hiankina aminao,    Omeo fahendrena     Hanao ny sitrakao.</vt:lpstr>
      <vt:lpstr>4) Mba tahio koa, ry Jehovah !     Ny fiangonanao    Handroso lalandava Homban’ny heerinao.</vt:lpstr>
      <vt:lpstr>Hanerana ny tany     Itoeranay izao,    Ka isam-bazantany     Hiondrika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736</dc:title>
  <dc:creator>ami</dc:creator>
  <cp:lastModifiedBy>ami</cp:lastModifiedBy>
  <cp:revision>1</cp:revision>
  <dcterms:created xsi:type="dcterms:W3CDTF">2014-11-03T19:02:42Z</dcterms:created>
  <dcterms:modified xsi:type="dcterms:W3CDTF">2014-11-03T19:05:55Z</dcterms:modified>
</cp:coreProperties>
</file>